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sldIdLst>
    <p:sldId id="341" r:id="rId5"/>
    <p:sldId id="355" r:id="rId6"/>
    <p:sldId id="256" r:id="rId7"/>
    <p:sldId id="361" r:id="rId8"/>
    <p:sldId id="351" r:id="rId9"/>
    <p:sldId id="368" r:id="rId10"/>
    <p:sldId id="2907" r:id="rId11"/>
    <p:sldId id="367" r:id="rId12"/>
    <p:sldId id="328" r:id="rId13"/>
    <p:sldId id="352" r:id="rId14"/>
    <p:sldId id="332" r:id="rId15"/>
    <p:sldId id="333" r:id="rId16"/>
    <p:sldId id="338" r:id="rId17"/>
    <p:sldId id="363" r:id="rId18"/>
    <p:sldId id="364" r:id="rId19"/>
    <p:sldId id="358" r:id="rId20"/>
    <p:sldId id="30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B0F1"/>
    <a:srgbClr val="EE7D31"/>
    <a:srgbClr val="E0EDF0"/>
    <a:srgbClr val="F8F4F4"/>
    <a:srgbClr val="AC79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840" autoAdjust="0"/>
    <p:restoredTop sz="97115" autoAdjust="0"/>
  </p:normalViewPr>
  <p:slideViewPr>
    <p:cSldViewPr snapToGrid="0" snapToObjects="1">
      <p:cViewPr varScale="1">
        <p:scale>
          <a:sx n="121" d="100"/>
          <a:sy n="121" d="100"/>
        </p:scale>
        <p:origin x="24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00B0F0"/>
              </a:solidFill>
              <a:ln w="19050">
                <a:noFill/>
              </a:ln>
              <a:effectLst/>
            </c:spPr>
            <c:extLst>
              <c:ext xmlns:c16="http://schemas.microsoft.com/office/drawing/2014/chart" uri="{C3380CC4-5D6E-409C-BE32-E72D297353CC}">
                <c16:uniqueId val="{00000002-9D33-3F4E-B42A-026F355A9812}"/>
              </c:ext>
            </c:extLst>
          </c:dPt>
          <c:dPt>
            <c:idx val="1"/>
            <c:bubble3D val="0"/>
            <c:spPr>
              <a:solidFill>
                <a:schemeClr val="accent2"/>
              </a:solidFill>
              <a:ln w="19050">
                <a:noFill/>
              </a:ln>
              <a:effectLst/>
            </c:spPr>
            <c:extLst>
              <c:ext xmlns:c16="http://schemas.microsoft.com/office/drawing/2014/chart" uri="{C3380CC4-5D6E-409C-BE32-E72D297353CC}">
                <c16:uniqueId val="{00000003-B893-7E48-9B43-4DEFCE0284BB}"/>
              </c:ext>
            </c:extLst>
          </c:dPt>
          <c:cat>
            <c:strRef>
              <c:f>Sheet1!$A$2:$A$3</c:f>
              <c:strCache>
                <c:ptCount val="2"/>
                <c:pt idx="0">
                  <c:v>Affected</c:v>
                </c:pt>
                <c:pt idx="1">
                  <c:v>Total employees</c:v>
                </c:pt>
              </c:strCache>
            </c:strRef>
          </c:cat>
          <c:val>
            <c:numRef>
              <c:f>Sheet1!$B$2:$B$3</c:f>
              <c:numCache>
                <c:formatCode>General</c:formatCode>
                <c:ptCount val="2"/>
                <c:pt idx="0">
                  <c:v>70</c:v>
                </c:pt>
                <c:pt idx="1">
                  <c:v>30</c:v>
                </c:pt>
              </c:numCache>
            </c:numRef>
          </c:val>
          <c:extLst>
            <c:ext xmlns:c16="http://schemas.microsoft.com/office/drawing/2014/chart" uri="{C3380CC4-5D6E-409C-BE32-E72D297353CC}">
              <c16:uniqueId val="{00000000-9D33-3F4E-B42A-026F355A9812}"/>
            </c:ext>
          </c:extLst>
        </c:ser>
        <c:dLbls>
          <c:showLegendKey val="0"/>
          <c:showVal val="0"/>
          <c:showCatName val="0"/>
          <c:showSerName val="0"/>
          <c:showPercent val="0"/>
          <c:showBubbleSize val="0"/>
          <c:showLeaderLines val="1"/>
        </c:dLbls>
        <c:firstSliceAng val="0"/>
        <c:holeSize val="67"/>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14F17C-F962-2845-9A1E-8FC10E0ECD42}" type="doc">
      <dgm:prSet loTypeId="urn:microsoft.com/office/officeart/2005/8/layout/process2" loCatId="" qsTypeId="urn:microsoft.com/office/officeart/2005/8/quickstyle/simple2" qsCatId="simple" csTypeId="urn:microsoft.com/office/officeart/2005/8/colors/accent3_1" csCatId="accent3" phldr="1"/>
      <dgm:spPr/>
    </dgm:pt>
    <dgm:pt modelId="{9DF93B9C-7A47-734B-A3BB-7C140C39FA76}">
      <dgm:prSet phldrT="[Text]"/>
      <dgm:spPr/>
      <dgm:t>
        <a:bodyPr/>
        <a:lstStyle/>
        <a:p>
          <a:r>
            <a:rPr lang="en-US" dirty="0"/>
            <a:t>Internet Search</a:t>
          </a:r>
        </a:p>
      </dgm:t>
    </dgm:pt>
    <dgm:pt modelId="{63FF6CC7-9097-DD42-9906-56641FB50B25}" type="parTrans" cxnId="{9DB3DCE7-AC4B-194D-A93D-18709B25DF01}">
      <dgm:prSet/>
      <dgm:spPr/>
      <dgm:t>
        <a:bodyPr/>
        <a:lstStyle/>
        <a:p>
          <a:endParaRPr lang="en-US"/>
        </a:p>
      </dgm:t>
    </dgm:pt>
    <dgm:pt modelId="{24320D12-DCEF-7149-BC1B-0DF9390E2864}" type="sibTrans" cxnId="{9DB3DCE7-AC4B-194D-A93D-18709B25DF01}">
      <dgm:prSet/>
      <dgm:spPr/>
      <dgm:t>
        <a:bodyPr/>
        <a:lstStyle/>
        <a:p>
          <a:endParaRPr lang="en-US"/>
        </a:p>
      </dgm:t>
    </dgm:pt>
    <dgm:pt modelId="{4D51F957-602E-B14E-8719-5FB1B7748A73}">
      <dgm:prSet phldrT="[Text]"/>
      <dgm:spPr/>
      <dgm:t>
        <a:bodyPr/>
        <a:lstStyle/>
        <a:p>
          <a:r>
            <a:rPr lang="en-US" dirty="0"/>
            <a:t>Recommendation of an attorney</a:t>
          </a:r>
        </a:p>
      </dgm:t>
    </dgm:pt>
    <dgm:pt modelId="{24BAC7CD-B371-E644-BA89-DA36E0EB28B5}" type="parTrans" cxnId="{C45B1497-08AA-2443-BB27-69AB46B3FBE7}">
      <dgm:prSet/>
      <dgm:spPr/>
      <dgm:t>
        <a:bodyPr/>
        <a:lstStyle/>
        <a:p>
          <a:endParaRPr lang="en-US"/>
        </a:p>
      </dgm:t>
    </dgm:pt>
    <dgm:pt modelId="{5909A8D9-D919-A04D-A805-08074F4E03A0}" type="sibTrans" cxnId="{C45B1497-08AA-2443-BB27-69AB46B3FBE7}">
      <dgm:prSet/>
      <dgm:spPr/>
      <dgm:t>
        <a:bodyPr/>
        <a:lstStyle/>
        <a:p>
          <a:endParaRPr lang="en-US"/>
        </a:p>
      </dgm:t>
    </dgm:pt>
    <dgm:pt modelId="{85E56D09-5D28-D146-9077-FA23CDB2721A}">
      <dgm:prSet phldrT="[Text]"/>
      <dgm:spPr/>
      <dgm:t>
        <a:bodyPr/>
        <a:lstStyle/>
        <a:p>
          <a:r>
            <a:rPr lang="en-US" dirty="0"/>
            <a:t>Finding an attorney to return messages</a:t>
          </a:r>
        </a:p>
      </dgm:t>
    </dgm:pt>
    <dgm:pt modelId="{80010750-471D-2E42-BAED-779E8B3C3331}" type="parTrans" cxnId="{C7F81F8B-C1AE-FA45-92CE-ED5597F8A200}">
      <dgm:prSet/>
      <dgm:spPr/>
      <dgm:t>
        <a:bodyPr/>
        <a:lstStyle/>
        <a:p>
          <a:endParaRPr lang="en-US"/>
        </a:p>
      </dgm:t>
    </dgm:pt>
    <dgm:pt modelId="{DC3E2FCC-1299-0040-8463-92637FD89C3E}" type="sibTrans" cxnId="{C7F81F8B-C1AE-FA45-92CE-ED5597F8A200}">
      <dgm:prSet/>
      <dgm:spPr/>
      <dgm:t>
        <a:bodyPr/>
        <a:lstStyle/>
        <a:p>
          <a:endParaRPr lang="en-US"/>
        </a:p>
      </dgm:t>
    </dgm:pt>
    <dgm:pt modelId="{00147752-1CAB-4542-A9EA-DDCE2F26641E}">
      <dgm:prSet/>
      <dgm:spPr/>
      <dgm:t>
        <a:bodyPr/>
        <a:lstStyle/>
        <a:p>
          <a:r>
            <a:rPr lang="en-US" dirty="0"/>
            <a:t>Finding the right attorney for your legal issue</a:t>
          </a:r>
        </a:p>
      </dgm:t>
    </dgm:pt>
    <dgm:pt modelId="{4BD0033D-F633-4848-8238-2B5EF429BC3B}" type="parTrans" cxnId="{79414445-C232-CC41-B4AF-55E85ED67FE5}">
      <dgm:prSet/>
      <dgm:spPr/>
      <dgm:t>
        <a:bodyPr/>
        <a:lstStyle/>
        <a:p>
          <a:endParaRPr lang="en-US"/>
        </a:p>
      </dgm:t>
    </dgm:pt>
    <dgm:pt modelId="{3123967C-4407-BE4A-A67D-DDDB3E916AA7}" type="sibTrans" cxnId="{79414445-C232-CC41-B4AF-55E85ED67FE5}">
      <dgm:prSet/>
      <dgm:spPr/>
      <dgm:t>
        <a:bodyPr/>
        <a:lstStyle/>
        <a:p>
          <a:endParaRPr lang="en-US"/>
        </a:p>
      </dgm:t>
    </dgm:pt>
    <dgm:pt modelId="{3678E4E2-C8B4-FA43-ACCC-EB1E52ABD30A}">
      <dgm:prSet/>
      <dgm:spPr/>
      <dgm:t>
        <a:bodyPr/>
        <a:lstStyle/>
        <a:p>
          <a:r>
            <a:rPr lang="en-US" dirty="0"/>
            <a:t>It takes an </a:t>
          </a:r>
          <a:r>
            <a:rPr lang="en-US" b="1" dirty="0"/>
            <a:t>average of 3.8 days</a:t>
          </a:r>
          <a:r>
            <a:rPr lang="en-US" b="1" baseline="30000" dirty="0"/>
            <a:t>1</a:t>
          </a:r>
          <a:r>
            <a:rPr lang="en-US" dirty="0"/>
            <a:t> to find an attorney</a:t>
          </a:r>
        </a:p>
      </dgm:t>
    </dgm:pt>
    <dgm:pt modelId="{C9689A39-B249-7D45-9743-8ECA187FBAE5}" type="parTrans" cxnId="{F7710F32-71A2-204A-8466-44CF513C1818}">
      <dgm:prSet/>
      <dgm:spPr/>
      <dgm:t>
        <a:bodyPr/>
        <a:lstStyle/>
        <a:p>
          <a:endParaRPr lang="en-US"/>
        </a:p>
      </dgm:t>
    </dgm:pt>
    <dgm:pt modelId="{F022FB1D-1B97-D547-A077-C1D72FBAAC2E}" type="sibTrans" cxnId="{F7710F32-71A2-204A-8466-44CF513C1818}">
      <dgm:prSet/>
      <dgm:spPr/>
      <dgm:t>
        <a:bodyPr/>
        <a:lstStyle/>
        <a:p>
          <a:endParaRPr lang="en-US"/>
        </a:p>
      </dgm:t>
    </dgm:pt>
    <dgm:pt modelId="{6AAE958F-3868-F14E-AFDD-2578F2D5EF1B}" type="pres">
      <dgm:prSet presAssocID="{C414F17C-F962-2845-9A1E-8FC10E0ECD42}" presName="linearFlow" presStyleCnt="0">
        <dgm:presLayoutVars>
          <dgm:resizeHandles val="exact"/>
        </dgm:presLayoutVars>
      </dgm:prSet>
      <dgm:spPr/>
    </dgm:pt>
    <dgm:pt modelId="{2A80B596-DB51-6B41-A4C1-68988DB970D3}" type="pres">
      <dgm:prSet presAssocID="{9DF93B9C-7A47-734B-A3BB-7C140C39FA76}" presName="node" presStyleLbl="node1" presStyleIdx="0" presStyleCnt="5">
        <dgm:presLayoutVars>
          <dgm:bulletEnabled val="1"/>
        </dgm:presLayoutVars>
      </dgm:prSet>
      <dgm:spPr/>
    </dgm:pt>
    <dgm:pt modelId="{4233022E-7ABB-8144-A582-04437D0DB262}" type="pres">
      <dgm:prSet presAssocID="{24320D12-DCEF-7149-BC1B-0DF9390E2864}" presName="sibTrans" presStyleLbl="sibTrans2D1" presStyleIdx="0" presStyleCnt="4"/>
      <dgm:spPr/>
    </dgm:pt>
    <dgm:pt modelId="{2FA43D48-C2D4-D943-B482-08A03E906DD8}" type="pres">
      <dgm:prSet presAssocID="{24320D12-DCEF-7149-BC1B-0DF9390E2864}" presName="connectorText" presStyleLbl="sibTrans2D1" presStyleIdx="0" presStyleCnt="4"/>
      <dgm:spPr/>
    </dgm:pt>
    <dgm:pt modelId="{D067D71F-E646-DC49-A395-ECCB12DD2628}" type="pres">
      <dgm:prSet presAssocID="{4D51F957-602E-B14E-8719-5FB1B7748A73}" presName="node" presStyleLbl="node1" presStyleIdx="1" presStyleCnt="5">
        <dgm:presLayoutVars>
          <dgm:bulletEnabled val="1"/>
        </dgm:presLayoutVars>
      </dgm:prSet>
      <dgm:spPr/>
    </dgm:pt>
    <dgm:pt modelId="{BE5ACC3B-9117-E941-903C-1376C7289E8D}" type="pres">
      <dgm:prSet presAssocID="{5909A8D9-D919-A04D-A805-08074F4E03A0}" presName="sibTrans" presStyleLbl="sibTrans2D1" presStyleIdx="1" presStyleCnt="4"/>
      <dgm:spPr/>
    </dgm:pt>
    <dgm:pt modelId="{B457D5B0-D1D7-584E-BA0E-E211E5663D5C}" type="pres">
      <dgm:prSet presAssocID="{5909A8D9-D919-A04D-A805-08074F4E03A0}" presName="connectorText" presStyleLbl="sibTrans2D1" presStyleIdx="1" presStyleCnt="4"/>
      <dgm:spPr/>
    </dgm:pt>
    <dgm:pt modelId="{8DD707B4-7281-574E-ABE8-CC9014C4A576}" type="pres">
      <dgm:prSet presAssocID="{85E56D09-5D28-D146-9077-FA23CDB2721A}" presName="node" presStyleLbl="node1" presStyleIdx="2" presStyleCnt="5">
        <dgm:presLayoutVars>
          <dgm:bulletEnabled val="1"/>
        </dgm:presLayoutVars>
      </dgm:prSet>
      <dgm:spPr/>
    </dgm:pt>
    <dgm:pt modelId="{C707C2F0-74A0-504A-A03A-1625F87281AA}" type="pres">
      <dgm:prSet presAssocID="{DC3E2FCC-1299-0040-8463-92637FD89C3E}" presName="sibTrans" presStyleLbl="sibTrans2D1" presStyleIdx="2" presStyleCnt="4"/>
      <dgm:spPr/>
    </dgm:pt>
    <dgm:pt modelId="{275B874B-C40F-FE48-9CA3-60ECACB07C7D}" type="pres">
      <dgm:prSet presAssocID="{DC3E2FCC-1299-0040-8463-92637FD89C3E}" presName="connectorText" presStyleLbl="sibTrans2D1" presStyleIdx="2" presStyleCnt="4"/>
      <dgm:spPr/>
    </dgm:pt>
    <dgm:pt modelId="{110363B5-66C6-3544-87D6-6A87237455F0}" type="pres">
      <dgm:prSet presAssocID="{00147752-1CAB-4542-A9EA-DDCE2F26641E}" presName="node" presStyleLbl="node1" presStyleIdx="3" presStyleCnt="5">
        <dgm:presLayoutVars>
          <dgm:bulletEnabled val="1"/>
        </dgm:presLayoutVars>
      </dgm:prSet>
      <dgm:spPr/>
    </dgm:pt>
    <dgm:pt modelId="{030FF991-A44C-CB46-8827-E8605A0B6D0F}" type="pres">
      <dgm:prSet presAssocID="{3123967C-4407-BE4A-A67D-DDDB3E916AA7}" presName="sibTrans" presStyleLbl="sibTrans2D1" presStyleIdx="3" presStyleCnt="4"/>
      <dgm:spPr/>
    </dgm:pt>
    <dgm:pt modelId="{1008524D-A2A5-3043-9562-6FE3398AE27D}" type="pres">
      <dgm:prSet presAssocID="{3123967C-4407-BE4A-A67D-DDDB3E916AA7}" presName="connectorText" presStyleLbl="sibTrans2D1" presStyleIdx="3" presStyleCnt="4"/>
      <dgm:spPr/>
    </dgm:pt>
    <dgm:pt modelId="{CBDDA701-983C-BD46-BCFB-14826CF146CB}" type="pres">
      <dgm:prSet presAssocID="{3678E4E2-C8B4-FA43-ACCC-EB1E52ABD30A}" presName="node" presStyleLbl="node1" presStyleIdx="4" presStyleCnt="5">
        <dgm:presLayoutVars>
          <dgm:bulletEnabled val="1"/>
        </dgm:presLayoutVars>
      </dgm:prSet>
      <dgm:spPr/>
    </dgm:pt>
  </dgm:ptLst>
  <dgm:cxnLst>
    <dgm:cxn modelId="{CB793D01-3505-5543-9744-9538B7558DF0}" type="presOf" srcId="{24320D12-DCEF-7149-BC1B-0DF9390E2864}" destId="{4233022E-7ABB-8144-A582-04437D0DB262}" srcOrd="0" destOrd="0" presId="urn:microsoft.com/office/officeart/2005/8/layout/process2"/>
    <dgm:cxn modelId="{3FDE0808-5A2B-BF4C-B183-6C4692ECFFDB}" type="presOf" srcId="{00147752-1CAB-4542-A9EA-DDCE2F26641E}" destId="{110363B5-66C6-3544-87D6-6A87237455F0}" srcOrd="0" destOrd="0" presId="urn:microsoft.com/office/officeart/2005/8/layout/process2"/>
    <dgm:cxn modelId="{1FFC5428-C164-6149-A606-F01A7859F495}" type="presOf" srcId="{3123967C-4407-BE4A-A67D-DDDB3E916AA7}" destId="{030FF991-A44C-CB46-8827-E8605A0B6D0F}" srcOrd="0" destOrd="0" presId="urn:microsoft.com/office/officeart/2005/8/layout/process2"/>
    <dgm:cxn modelId="{F7710F32-71A2-204A-8466-44CF513C1818}" srcId="{C414F17C-F962-2845-9A1E-8FC10E0ECD42}" destId="{3678E4E2-C8B4-FA43-ACCC-EB1E52ABD30A}" srcOrd="4" destOrd="0" parTransId="{C9689A39-B249-7D45-9743-8ECA187FBAE5}" sibTransId="{F022FB1D-1B97-D547-A077-C1D72FBAAC2E}"/>
    <dgm:cxn modelId="{88B10F60-9802-AE4B-9B7D-041EFB9F1853}" type="presOf" srcId="{4D51F957-602E-B14E-8719-5FB1B7748A73}" destId="{D067D71F-E646-DC49-A395-ECCB12DD2628}" srcOrd="0" destOrd="0" presId="urn:microsoft.com/office/officeart/2005/8/layout/process2"/>
    <dgm:cxn modelId="{5603AE41-849C-3646-9805-1AA6463DDA5D}" type="presOf" srcId="{5909A8D9-D919-A04D-A805-08074F4E03A0}" destId="{BE5ACC3B-9117-E941-903C-1376C7289E8D}" srcOrd="0" destOrd="0" presId="urn:microsoft.com/office/officeart/2005/8/layout/process2"/>
    <dgm:cxn modelId="{79414445-C232-CC41-B4AF-55E85ED67FE5}" srcId="{C414F17C-F962-2845-9A1E-8FC10E0ECD42}" destId="{00147752-1CAB-4542-A9EA-DDCE2F26641E}" srcOrd="3" destOrd="0" parTransId="{4BD0033D-F633-4848-8238-2B5EF429BC3B}" sibTransId="{3123967C-4407-BE4A-A67D-DDDB3E916AA7}"/>
    <dgm:cxn modelId="{8E6CF54B-5D02-AF46-AA05-980A22206701}" type="presOf" srcId="{3678E4E2-C8B4-FA43-ACCC-EB1E52ABD30A}" destId="{CBDDA701-983C-BD46-BCFB-14826CF146CB}" srcOrd="0" destOrd="0" presId="urn:microsoft.com/office/officeart/2005/8/layout/process2"/>
    <dgm:cxn modelId="{CC4D5573-21B1-954B-924F-46B5E64D0154}" type="presOf" srcId="{9DF93B9C-7A47-734B-A3BB-7C140C39FA76}" destId="{2A80B596-DB51-6B41-A4C1-68988DB970D3}" srcOrd="0" destOrd="0" presId="urn:microsoft.com/office/officeart/2005/8/layout/process2"/>
    <dgm:cxn modelId="{8B23DA83-8841-DA44-AC83-253F5751FDA9}" type="presOf" srcId="{3123967C-4407-BE4A-A67D-DDDB3E916AA7}" destId="{1008524D-A2A5-3043-9562-6FE3398AE27D}" srcOrd="1" destOrd="0" presId="urn:microsoft.com/office/officeart/2005/8/layout/process2"/>
    <dgm:cxn modelId="{C7F81F8B-C1AE-FA45-92CE-ED5597F8A200}" srcId="{C414F17C-F962-2845-9A1E-8FC10E0ECD42}" destId="{85E56D09-5D28-D146-9077-FA23CDB2721A}" srcOrd="2" destOrd="0" parTransId="{80010750-471D-2E42-BAED-779E8B3C3331}" sibTransId="{DC3E2FCC-1299-0040-8463-92637FD89C3E}"/>
    <dgm:cxn modelId="{C45B1497-08AA-2443-BB27-69AB46B3FBE7}" srcId="{C414F17C-F962-2845-9A1E-8FC10E0ECD42}" destId="{4D51F957-602E-B14E-8719-5FB1B7748A73}" srcOrd="1" destOrd="0" parTransId="{24BAC7CD-B371-E644-BA89-DA36E0EB28B5}" sibTransId="{5909A8D9-D919-A04D-A805-08074F4E03A0}"/>
    <dgm:cxn modelId="{B542C49B-0DBC-3441-A91E-917FEB5A6EC5}" type="presOf" srcId="{24320D12-DCEF-7149-BC1B-0DF9390E2864}" destId="{2FA43D48-C2D4-D943-B482-08A03E906DD8}" srcOrd="1" destOrd="0" presId="urn:microsoft.com/office/officeart/2005/8/layout/process2"/>
    <dgm:cxn modelId="{E5B5E7AE-3626-E24E-8F78-D9FD8A2D959E}" type="presOf" srcId="{DC3E2FCC-1299-0040-8463-92637FD89C3E}" destId="{275B874B-C40F-FE48-9CA3-60ECACB07C7D}" srcOrd="1" destOrd="0" presId="urn:microsoft.com/office/officeart/2005/8/layout/process2"/>
    <dgm:cxn modelId="{98D904BB-982D-EE40-BA93-35DF2B2B9E2E}" type="presOf" srcId="{DC3E2FCC-1299-0040-8463-92637FD89C3E}" destId="{C707C2F0-74A0-504A-A03A-1625F87281AA}" srcOrd="0" destOrd="0" presId="urn:microsoft.com/office/officeart/2005/8/layout/process2"/>
    <dgm:cxn modelId="{31D89AD5-79CB-784B-B581-C3D339CA140D}" type="presOf" srcId="{C414F17C-F962-2845-9A1E-8FC10E0ECD42}" destId="{6AAE958F-3868-F14E-AFDD-2578F2D5EF1B}" srcOrd="0" destOrd="0" presId="urn:microsoft.com/office/officeart/2005/8/layout/process2"/>
    <dgm:cxn modelId="{9DB3DCE7-AC4B-194D-A93D-18709B25DF01}" srcId="{C414F17C-F962-2845-9A1E-8FC10E0ECD42}" destId="{9DF93B9C-7A47-734B-A3BB-7C140C39FA76}" srcOrd="0" destOrd="0" parTransId="{63FF6CC7-9097-DD42-9906-56641FB50B25}" sibTransId="{24320D12-DCEF-7149-BC1B-0DF9390E2864}"/>
    <dgm:cxn modelId="{96D4C0EB-6B99-CD47-894C-F67E9F60026B}" type="presOf" srcId="{5909A8D9-D919-A04D-A805-08074F4E03A0}" destId="{B457D5B0-D1D7-584E-BA0E-E211E5663D5C}" srcOrd="1" destOrd="0" presId="urn:microsoft.com/office/officeart/2005/8/layout/process2"/>
    <dgm:cxn modelId="{37CEB4F3-6B67-2646-83D9-B8744C9882F2}" type="presOf" srcId="{85E56D09-5D28-D146-9077-FA23CDB2721A}" destId="{8DD707B4-7281-574E-ABE8-CC9014C4A576}" srcOrd="0" destOrd="0" presId="urn:microsoft.com/office/officeart/2005/8/layout/process2"/>
    <dgm:cxn modelId="{237DE9C8-18F5-B149-AC64-5A1064423E48}" type="presParOf" srcId="{6AAE958F-3868-F14E-AFDD-2578F2D5EF1B}" destId="{2A80B596-DB51-6B41-A4C1-68988DB970D3}" srcOrd="0" destOrd="0" presId="urn:microsoft.com/office/officeart/2005/8/layout/process2"/>
    <dgm:cxn modelId="{5C752036-FD2B-3E44-9FED-23ED6E024A36}" type="presParOf" srcId="{6AAE958F-3868-F14E-AFDD-2578F2D5EF1B}" destId="{4233022E-7ABB-8144-A582-04437D0DB262}" srcOrd="1" destOrd="0" presId="urn:microsoft.com/office/officeart/2005/8/layout/process2"/>
    <dgm:cxn modelId="{AE4C6FA4-7137-574E-B767-BFB57C4615F1}" type="presParOf" srcId="{4233022E-7ABB-8144-A582-04437D0DB262}" destId="{2FA43D48-C2D4-D943-B482-08A03E906DD8}" srcOrd="0" destOrd="0" presId="urn:microsoft.com/office/officeart/2005/8/layout/process2"/>
    <dgm:cxn modelId="{8FE1B5B7-9BBB-694F-8608-2535454A4EEA}" type="presParOf" srcId="{6AAE958F-3868-F14E-AFDD-2578F2D5EF1B}" destId="{D067D71F-E646-DC49-A395-ECCB12DD2628}" srcOrd="2" destOrd="0" presId="urn:microsoft.com/office/officeart/2005/8/layout/process2"/>
    <dgm:cxn modelId="{AEF548A4-1A25-2748-8E42-4A9ACB893121}" type="presParOf" srcId="{6AAE958F-3868-F14E-AFDD-2578F2D5EF1B}" destId="{BE5ACC3B-9117-E941-903C-1376C7289E8D}" srcOrd="3" destOrd="0" presId="urn:microsoft.com/office/officeart/2005/8/layout/process2"/>
    <dgm:cxn modelId="{F90C492D-D84A-C44E-A44B-7CB14D46FF91}" type="presParOf" srcId="{BE5ACC3B-9117-E941-903C-1376C7289E8D}" destId="{B457D5B0-D1D7-584E-BA0E-E211E5663D5C}" srcOrd="0" destOrd="0" presId="urn:microsoft.com/office/officeart/2005/8/layout/process2"/>
    <dgm:cxn modelId="{B75C66DF-C286-AA4E-90C8-A878747EFED3}" type="presParOf" srcId="{6AAE958F-3868-F14E-AFDD-2578F2D5EF1B}" destId="{8DD707B4-7281-574E-ABE8-CC9014C4A576}" srcOrd="4" destOrd="0" presId="urn:microsoft.com/office/officeart/2005/8/layout/process2"/>
    <dgm:cxn modelId="{CD7F4DA7-9198-A94B-95FB-DBEBD593C927}" type="presParOf" srcId="{6AAE958F-3868-F14E-AFDD-2578F2D5EF1B}" destId="{C707C2F0-74A0-504A-A03A-1625F87281AA}" srcOrd="5" destOrd="0" presId="urn:microsoft.com/office/officeart/2005/8/layout/process2"/>
    <dgm:cxn modelId="{08045A78-3D4B-BA46-88C9-9354E8EA808A}" type="presParOf" srcId="{C707C2F0-74A0-504A-A03A-1625F87281AA}" destId="{275B874B-C40F-FE48-9CA3-60ECACB07C7D}" srcOrd="0" destOrd="0" presId="urn:microsoft.com/office/officeart/2005/8/layout/process2"/>
    <dgm:cxn modelId="{E80CD0EB-AC86-D24C-AE4A-2C7CAAF145C0}" type="presParOf" srcId="{6AAE958F-3868-F14E-AFDD-2578F2D5EF1B}" destId="{110363B5-66C6-3544-87D6-6A87237455F0}" srcOrd="6" destOrd="0" presId="urn:microsoft.com/office/officeart/2005/8/layout/process2"/>
    <dgm:cxn modelId="{F22D14D6-EF63-B443-B2E2-93D6AE7B9114}" type="presParOf" srcId="{6AAE958F-3868-F14E-AFDD-2578F2D5EF1B}" destId="{030FF991-A44C-CB46-8827-E8605A0B6D0F}" srcOrd="7" destOrd="0" presId="urn:microsoft.com/office/officeart/2005/8/layout/process2"/>
    <dgm:cxn modelId="{CAFCA0B0-EA68-D54B-BBA2-22C5C558DBA8}" type="presParOf" srcId="{030FF991-A44C-CB46-8827-E8605A0B6D0F}" destId="{1008524D-A2A5-3043-9562-6FE3398AE27D}" srcOrd="0" destOrd="0" presId="urn:microsoft.com/office/officeart/2005/8/layout/process2"/>
    <dgm:cxn modelId="{A21D4833-A5C6-554B-8F66-0D859C4DEA26}" type="presParOf" srcId="{6AAE958F-3868-F14E-AFDD-2578F2D5EF1B}" destId="{CBDDA701-983C-BD46-BCFB-14826CF146CB}"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14F17C-F962-2845-9A1E-8FC10E0ECD42}" type="doc">
      <dgm:prSet loTypeId="urn:microsoft.com/office/officeart/2005/8/layout/process2" loCatId="" qsTypeId="urn:microsoft.com/office/officeart/2005/8/quickstyle/simple2" qsCatId="simple" csTypeId="urn:microsoft.com/office/officeart/2005/8/colors/accent2_1" csCatId="accent2" phldr="1"/>
      <dgm:spPr/>
    </dgm:pt>
    <dgm:pt modelId="{9DF93B9C-7A47-734B-A3BB-7C140C39FA76}">
      <dgm:prSet phldrT="[Text]"/>
      <dgm:spPr/>
      <dgm:t>
        <a:bodyPr/>
        <a:lstStyle/>
        <a:p>
          <a:r>
            <a:rPr lang="en-US" dirty="0"/>
            <a:t>Live/Phone concierge matching – case opened</a:t>
          </a:r>
        </a:p>
      </dgm:t>
    </dgm:pt>
    <dgm:pt modelId="{63FF6CC7-9097-DD42-9906-56641FB50B25}" type="parTrans" cxnId="{9DB3DCE7-AC4B-194D-A93D-18709B25DF01}">
      <dgm:prSet/>
      <dgm:spPr/>
      <dgm:t>
        <a:bodyPr/>
        <a:lstStyle/>
        <a:p>
          <a:endParaRPr lang="en-US"/>
        </a:p>
      </dgm:t>
    </dgm:pt>
    <dgm:pt modelId="{24320D12-DCEF-7149-BC1B-0DF9390E2864}" type="sibTrans" cxnId="{9DB3DCE7-AC4B-194D-A93D-18709B25DF01}">
      <dgm:prSet/>
      <dgm:spPr/>
      <dgm:t>
        <a:bodyPr/>
        <a:lstStyle/>
        <a:p>
          <a:endParaRPr lang="en-US"/>
        </a:p>
      </dgm:t>
    </dgm:pt>
    <dgm:pt modelId="{4D51F957-602E-B14E-8719-5FB1B7748A73}">
      <dgm:prSet phldrT="[Text]"/>
      <dgm:spPr/>
      <dgm:t>
        <a:bodyPr/>
        <a:lstStyle/>
        <a:p>
          <a:r>
            <a:rPr lang="en-US" dirty="0"/>
            <a:t>Introduction to the Attorney</a:t>
          </a:r>
        </a:p>
      </dgm:t>
    </dgm:pt>
    <dgm:pt modelId="{24BAC7CD-B371-E644-BA89-DA36E0EB28B5}" type="parTrans" cxnId="{C45B1497-08AA-2443-BB27-69AB46B3FBE7}">
      <dgm:prSet/>
      <dgm:spPr/>
      <dgm:t>
        <a:bodyPr/>
        <a:lstStyle/>
        <a:p>
          <a:endParaRPr lang="en-US"/>
        </a:p>
      </dgm:t>
    </dgm:pt>
    <dgm:pt modelId="{5909A8D9-D919-A04D-A805-08074F4E03A0}" type="sibTrans" cxnId="{C45B1497-08AA-2443-BB27-69AB46B3FBE7}">
      <dgm:prSet/>
      <dgm:spPr/>
      <dgm:t>
        <a:bodyPr/>
        <a:lstStyle/>
        <a:p>
          <a:endParaRPr lang="en-US"/>
        </a:p>
      </dgm:t>
    </dgm:pt>
    <dgm:pt modelId="{85E56D09-5D28-D146-9077-FA23CDB2721A}">
      <dgm:prSet phldrT="[Text]"/>
      <dgm:spPr/>
      <dgm:t>
        <a:bodyPr/>
        <a:lstStyle/>
        <a:p>
          <a:r>
            <a:rPr lang="en-US" dirty="0"/>
            <a:t>LegalEASE Member Services follows up with member for the life of their case</a:t>
          </a:r>
        </a:p>
      </dgm:t>
    </dgm:pt>
    <dgm:pt modelId="{80010750-471D-2E42-BAED-779E8B3C3331}" type="parTrans" cxnId="{C7F81F8B-C1AE-FA45-92CE-ED5597F8A200}">
      <dgm:prSet/>
      <dgm:spPr/>
      <dgm:t>
        <a:bodyPr/>
        <a:lstStyle/>
        <a:p>
          <a:endParaRPr lang="en-US"/>
        </a:p>
      </dgm:t>
    </dgm:pt>
    <dgm:pt modelId="{DC3E2FCC-1299-0040-8463-92637FD89C3E}" type="sibTrans" cxnId="{C7F81F8B-C1AE-FA45-92CE-ED5597F8A200}">
      <dgm:prSet/>
      <dgm:spPr/>
      <dgm:t>
        <a:bodyPr/>
        <a:lstStyle/>
        <a:p>
          <a:endParaRPr lang="en-US"/>
        </a:p>
      </dgm:t>
    </dgm:pt>
    <dgm:pt modelId="{3678E4E2-C8B4-FA43-ACCC-EB1E52ABD30A}">
      <dgm:prSet/>
      <dgm:spPr/>
      <dgm:t>
        <a:bodyPr/>
        <a:lstStyle/>
        <a:p>
          <a:r>
            <a:rPr lang="en-US" dirty="0"/>
            <a:t>Matched to an attorney in </a:t>
          </a:r>
          <a:r>
            <a:rPr lang="en-US" b="1" dirty="0"/>
            <a:t>2 days or less</a:t>
          </a:r>
          <a:endParaRPr lang="en-US" dirty="0"/>
        </a:p>
      </dgm:t>
    </dgm:pt>
    <dgm:pt modelId="{C9689A39-B249-7D45-9743-8ECA187FBAE5}" type="parTrans" cxnId="{F7710F32-71A2-204A-8466-44CF513C1818}">
      <dgm:prSet/>
      <dgm:spPr/>
      <dgm:t>
        <a:bodyPr/>
        <a:lstStyle/>
        <a:p>
          <a:endParaRPr lang="en-US"/>
        </a:p>
      </dgm:t>
    </dgm:pt>
    <dgm:pt modelId="{F022FB1D-1B97-D547-A077-C1D72FBAAC2E}" type="sibTrans" cxnId="{F7710F32-71A2-204A-8466-44CF513C1818}">
      <dgm:prSet/>
      <dgm:spPr/>
      <dgm:t>
        <a:bodyPr/>
        <a:lstStyle/>
        <a:p>
          <a:endParaRPr lang="en-US"/>
        </a:p>
      </dgm:t>
    </dgm:pt>
    <dgm:pt modelId="{6AAE958F-3868-F14E-AFDD-2578F2D5EF1B}" type="pres">
      <dgm:prSet presAssocID="{C414F17C-F962-2845-9A1E-8FC10E0ECD42}" presName="linearFlow" presStyleCnt="0">
        <dgm:presLayoutVars>
          <dgm:resizeHandles val="exact"/>
        </dgm:presLayoutVars>
      </dgm:prSet>
      <dgm:spPr/>
    </dgm:pt>
    <dgm:pt modelId="{2A80B596-DB51-6B41-A4C1-68988DB970D3}" type="pres">
      <dgm:prSet presAssocID="{9DF93B9C-7A47-734B-A3BB-7C140C39FA76}" presName="node" presStyleLbl="node1" presStyleIdx="0" presStyleCnt="4">
        <dgm:presLayoutVars>
          <dgm:bulletEnabled val="1"/>
        </dgm:presLayoutVars>
      </dgm:prSet>
      <dgm:spPr/>
    </dgm:pt>
    <dgm:pt modelId="{4233022E-7ABB-8144-A582-04437D0DB262}" type="pres">
      <dgm:prSet presAssocID="{24320D12-DCEF-7149-BC1B-0DF9390E2864}" presName="sibTrans" presStyleLbl="sibTrans2D1" presStyleIdx="0" presStyleCnt="3"/>
      <dgm:spPr/>
    </dgm:pt>
    <dgm:pt modelId="{2FA43D48-C2D4-D943-B482-08A03E906DD8}" type="pres">
      <dgm:prSet presAssocID="{24320D12-DCEF-7149-BC1B-0DF9390E2864}" presName="connectorText" presStyleLbl="sibTrans2D1" presStyleIdx="0" presStyleCnt="3"/>
      <dgm:spPr/>
    </dgm:pt>
    <dgm:pt modelId="{D067D71F-E646-DC49-A395-ECCB12DD2628}" type="pres">
      <dgm:prSet presAssocID="{4D51F957-602E-B14E-8719-5FB1B7748A73}" presName="node" presStyleLbl="node1" presStyleIdx="1" presStyleCnt="4">
        <dgm:presLayoutVars>
          <dgm:bulletEnabled val="1"/>
        </dgm:presLayoutVars>
      </dgm:prSet>
      <dgm:spPr/>
    </dgm:pt>
    <dgm:pt modelId="{BE5ACC3B-9117-E941-903C-1376C7289E8D}" type="pres">
      <dgm:prSet presAssocID="{5909A8D9-D919-A04D-A805-08074F4E03A0}" presName="sibTrans" presStyleLbl="sibTrans2D1" presStyleIdx="1" presStyleCnt="3"/>
      <dgm:spPr/>
    </dgm:pt>
    <dgm:pt modelId="{B457D5B0-D1D7-584E-BA0E-E211E5663D5C}" type="pres">
      <dgm:prSet presAssocID="{5909A8D9-D919-A04D-A805-08074F4E03A0}" presName="connectorText" presStyleLbl="sibTrans2D1" presStyleIdx="1" presStyleCnt="3"/>
      <dgm:spPr/>
    </dgm:pt>
    <dgm:pt modelId="{8DD707B4-7281-574E-ABE8-CC9014C4A576}" type="pres">
      <dgm:prSet presAssocID="{85E56D09-5D28-D146-9077-FA23CDB2721A}" presName="node" presStyleLbl="node1" presStyleIdx="2" presStyleCnt="4">
        <dgm:presLayoutVars>
          <dgm:bulletEnabled val="1"/>
        </dgm:presLayoutVars>
      </dgm:prSet>
      <dgm:spPr/>
    </dgm:pt>
    <dgm:pt modelId="{C707C2F0-74A0-504A-A03A-1625F87281AA}" type="pres">
      <dgm:prSet presAssocID="{DC3E2FCC-1299-0040-8463-92637FD89C3E}" presName="sibTrans" presStyleLbl="sibTrans2D1" presStyleIdx="2" presStyleCnt="3"/>
      <dgm:spPr/>
    </dgm:pt>
    <dgm:pt modelId="{275B874B-C40F-FE48-9CA3-60ECACB07C7D}" type="pres">
      <dgm:prSet presAssocID="{DC3E2FCC-1299-0040-8463-92637FD89C3E}" presName="connectorText" presStyleLbl="sibTrans2D1" presStyleIdx="2" presStyleCnt="3"/>
      <dgm:spPr/>
    </dgm:pt>
    <dgm:pt modelId="{CBDDA701-983C-BD46-BCFB-14826CF146CB}" type="pres">
      <dgm:prSet presAssocID="{3678E4E2-C8B4-FA43-ACCC-EB1E52ABD30A}" presName="node" presStyleLbl="node1" presStyleIdx="3" presStyleCnt="4">
        <dgm:presLayoutVars>
          <dgm:bulletEnabled val="1"/>
        </dgm:presLayoutVars>
      </dgm:prSet>
      <dgm:spPr/>
    </dgm:pt>
  </dgm:ptLst>
  <dgm:cxnLst>
    <dgm:cxn modelId="{CB793D01-3505-5543-9744-9538B7558DF0}" type="presOf" srcId="{24320D12-DCEF-7149-BC1B-0DF9390E2864}" destId="{4233022E-7ABB-8144-A582-04437D0DB262}" srcOrd="0" destOrd="0" presId="urn:microsoft.com/office/officeart/2005/8/layout/process2"/>
    <dgm:cxn modelId="{F7710F32-71A2-204A-8466-44CF513C1818}" srcId="{C414F17C-F962-2845-9A1E-8FC10E0ECD42}" destId="{3678E4E2-C8B4-FA43-ACCC-EB1E52ABD30A}" srcOrd="3" destOrd="0" parTransId="{C9689A39-B249-7D45-9743-8ECA187FBAE5}" sibTransId="{F022FB1D-1B97-D547-A077-C1D72FBAAC2E}"/>
    <dgm:cxn modelId="{88B10F60-9802-AE4B-9B7D-041EFB9F1853}" type="presOf" srcId="{4D51F957-602E-B14E-8719-5FB1B7748A73}" destId="{D067D71F-E646-DC49-A395-ECCB12DD2628}" srcOrd="0" destOrd="0" presId="urn:microsoft.com/office/officeart/2005/8/layout/process2"/>
    <dgm:cxn modelId="{5603AE41-849C-3646-9805-1AA6463DDA5D}" type="presOf" srcId="{5909A8D9-D919-A04D-A805-08074F4E03A0}" destId="{BE5ACC3B-9117-E941-903C-1376C7289E8D}" srcOrd="0" destOrd="0" presId="urn:microsoft.com/office/officeart/2005/8/layout/process2"/>
    <dgm:cxn modelId="{8E6CF54B-5D02-AF46-AA05-980A22206701}" type="presOf" srcId="{3678E4E2-C8B4-FA43-ACCC-EB1E52ABD30A}" destId="{CBDDA701-983C-BD46-BCFB-14826CF146CB}" srcOrd="0" destOrd="0" presId="urn:microsoft.com/office/officeart/2005/8/layout/process2"/>
    <dgm:cxn modelId="{CC4D5573-21B1-954B-924F-46B5E64D0154}" type="presOf" srcId="{9DF93B9C-7A47-734B-A3BB-7C140C39FA76}" destId="{2A80B596-DB51-6B41-A4C1-68988DB970D3}" srcOrd="0" destOrd="0" presId="urn:microsoft.com/office/officeart/2005/8/layout/process2"/>
    <dgm:cxn modelId="{C7F81F8B-C1AE-FA45-92CE-ED5597F8A200}" srcId="{C414F17C-F962-2845-9A1E-8FC10E0ECD42}" destId="{85E56D09-5D28-D146-9077-FA23CDB2721A}" srcOrd="2" destOrd="0" parTransId="{80010750-471D-2E42-BAED-779E8B3C3331}" sibTransId="{DC3E2FCC-1299-0040-8463-92637FD89C3E}"/>
    <dgm:cxn modelId="{C45B1497-08AA-2443-BB27-69AB46B3FBE7}" srcId="{C414F17C-F962-2845-9A1E-8FC10E0ECD42}" destId="{4D51F957-602E-B14E-8719-5FB1B7748A73}" srcOrd="1" destOrd="0" parTransId="{24BAC7CD-B371-E644-BA89-DA36E0EB28B5}" sibTransId="{5909A8D9-D919-A04D-A805-08074F4E03A0}"/>
    <dgm:cxn modelId="{B542C49B-0DBC-3441-A91E-917FEB5A6EC5}" type="presOf" srcId="{24320D12-DCEF-7149-BC1B-0DF9390E2864}" destId="{2FA43D48-C2D4-D943-B482-08A03E906DD8}" srcOrd="1" destOrd="0" presId="urn:microsoft.com/office/officeart/2005/8/layout/process2"/>
    <dgm:cxn modelId="{E5B5E7AE-3626-E24E-8F78-D9FD8A2D959E}" type="presOf" srcId="{DC3E2FCC-1299-0040-8463-92637FD89C3E}" destId="{275B874B-C40F-FE48-9CA3-60ECACB07C7D}" srcOrd="1" destOrd="0" presId="urn:microsoft.com/office/officeart/2005/8/layout/process2"/>
    <dgm:cxn modelId="{98D904BB-982D-EE40-BA93-35DF2B2B9E2E}" type="presOf" srcId="{DC3E2FCC-1299-0040-8463-92637FD89C3E}" destId="{C707C2F0-74A0-504A-A03A-1625F87281AA}" srcOrd="0" destOrd="0" presId="urn:microsoft.com/office/officeart/2005/8/layout/process2"/>
    <dgm:cxn modelId="{31D89AD5-79CB-784B-B581-C3D339CA140D}" type="presOf" srcId="{C414F17C-F962-2845-9A1E-8FC10E0ECD42}" destId="{6AAE958F-3868-F14E-AFDD-2578F2D5EF1B}" srcOrd="0" destOrd="0" presId="urn:microsoft.com/office/officeart/2005/8/layout/process2"/>
    <dgm:cxn modelId="{9DB3DCE7-AC4B-194D-A93D-18709B25DF01}" srcId="{C414F17C-F962-2845-9A1E-8FC10E0ECD42}" destId="{9DF93B9C-7A47-734B-A3BB-7C140C39FA76}" srcOrd="0" destOrd="0" parTransId="{63FF6CC7-9097-DD42-9906-56641FB50B25}" sibTransId="{24320D12-DCEF-7149-BC1B-0DF9390E2864}"/>
    <dgm:cxn modelId="{96D4C0EB-6B99-CD47-894C-F67E9F60026B}" type="presOf" srcId="{5909A8D9-D919-A04D-A805-08074F4E03A0}" destId="{B457D5B0-D1D7-584E-BA0E-E211E5663D5C}" srcOrd="1" destOrd="0" presId="urn:microsoft.com/office/officeart/2005/8/layout/process2"/>
    <dgm:cxn modelId="{37CEB4F3-6B67-2646-83D9-B8744C9882F2}" type="presOf" srcId="{85E56D09-5D28-D146-9077-FA23CDB2721A}" destId="{8DD707B4-7281-574E-ABE8-CC9014C4A576}" srcOrd="0" destOrd="0" presId="urn:microsoft.com/office/officeart/2005/8/layout/process2"/>
    <dgm:cxn modelId="{237DE9C8-18F5-B149-AC64-5A1064423E48}" type="presParOf" srcId="{6AAE958F-3868-F14E-AFDD-2578F2D5EF1B}" destId="{2A80B596-DB51-6B41-A4C1-68988DB970D3}" srcOrd="0" destOrd="0" presId="urn:microsoft.com/office/officeart/2005/8/layout/process2"/>
    <dgm:cxn modelId="{5C752036-FD2B-3E44-9FED-23ED6E024A36}" type="presParOf" srcId="{6AAE958F-3868-F14E-AFDD-2578F2D5EF1B}" destId="{4233022E-7ABB-8144-A582-04437D0DB262}" srcOrd="1" destOrd="0" presId="urn:microsoft.com/office/officeart/2005/8/layout/process2"/>
    <dgm:cxn modelId="{AE4C6FA4-7137-574E-B767-BFB57C4615F1}" type="presParOf" srcId="{4233022E-7ABB-8144-A582-04437D0DB262}" destId="{2FA43D48-C2D4-D943-B482-08A03E906DD8}" srcOrd="0" destOrd="0" presId="urn:microsoft.com/office/officeart/2005/8/layout/process2"/>
    <dgm:cxn modelId="{8FE1B5B7-9BBB-694F-8608-2535454A4EEA}" type="presParOf" srcId="{6AAE958F-3868-F14E-AFDD-2578F2D5EF1B}" destId="{D067D71F-E646-DC49-A395-ECCB12DD2628}" srcOrd="2" destOrd="0" presId="urn:microsoft.com/office/officeart/2005/8/layout/process2"/>
    <dgm:cxn modelId="{AEF548A4-1A25-2748-8E42-4A9ACB893121}" type="presParOf" srcId="{6AAE958F-3868-F14E-AFDD-2578F2D5EF1B}" destId="{BE5ACC3B-9117-E941-903C-1376C7289E8D}" srcOrd="3" destOrd="0" presId="urn:microsoft.com/office/officeart/2005/8/layout/process2"/>
    <dgm:cxn modelId="{F90C492D-D84A-C44E-A44B-7CB14D46FF91}" type="presParOf" srcId="{BE5ACC3B-9117-E941-903C-1376C7289E8D}" destId="{B457D5B0-D1D7-584E-BA0E-E211E5663D5C}" srcOrd="0" destOrd="0" presId="urn:microsoft.com/office/officeart/2005/8/layout/process2"/>
    <dgm:cxn modelId="{B75C66DF-C286-AA4E-90C8-A878747EFED3}" type="presParOf" srcId="{6AAE958F-3868-F14E-AFDD-2578F2D5EF1B}" destId="{8DD707B4-7281-574E-ABE8-CC9014C4A576}" srcOrd="4" destOrd="0" presId="urn:microsoft.com/office/officeart/2005/8/layout/process2"/>
    <dgm:cxn modelId="{CD7F4DA7-9198-A94B-95FB-DBEBD593C927}" type="presParOf" srcId="{6AAE958F-3868-F14E-AFDD-2578F2D5EF1B}" destId="{C707C2F0-74A0-504A-A03A-1625F87281AA}" srcOrd="5" destOrd="0" presId="urn:microsoft.com/office/officeart/2005/8/layout/process2"/>
    <dgm:cxn modelId="{08045A78-3D4B-BA46-88C9-9354E8EA808A}" type="presParOf" srcId="{C707C2F0-74A0-504A-A03A-1625F87281AA}" destId="{275B874B-C40F-FE48-9CA3-60ECACB07C7D}" srcOrd="0" destOrd="0" presId="urn:microsoft.com/office/officeart/2005/8/layout/process2"/>
    <dgm:cxn modelId="{A21D4833-A5C6-554B-8F66-0D859C4DEA26}" type="presParOf" srcId="{6AAE958F-3868-F14E-AFDD-2578F2D5EF1B}" destId="{CBDDA701-983C-BD46-BCFB-14826CF146CB}" srcOrd="6"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80B596-DB51-6B41-A4C1-68988DB970D3}">
      <dsp:nvSpPr>
        <dsp:cNvPr id="0" name=""/>
        <dsp:cNvSpPr/>
      </dsp:nvSpPr>
      <dsp:spPr>
        <a:xfrm>
          <a:off x="1952159" y="478"/>
          <a:ext cx="1983526" cy="55981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Internet Search</a:t>
          </a:r>
        </a:p>
      </dsp:txBody>
      <dsp:txXfrm>
        <a:off x="1968555" y="16874"/>
        <a:ext cx="1950734" cy="527021"/>
      </dsp:txXfrm>
    </dsp:sp>
    <dsp:sp modelId="{4233022E-7ABB-8144-A582-04437D0DB262}">
      <dsp:nvSpPr>
        <dsp:cNvPr id="0" name=""/>
        <dsp:cNvSpPr/>
      </dsp:nvSpPr>
      <dsp:spPr>
        <a:xfrm rot="5400000">
          <a:off x="2838957" y="574287"/>
          <a:ext cx="209930" cy="251916"/>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2868348" y="595280"/>
        <a:ext cx="151150" cy="146951"/>
      </dsp:txXfrm>
    </dsp:sp>
    <dsp:sp modelId="{D067D71F-E646-DC49-A395-ECCB12DD2628}">
      <dsp:nvSpPr>
        <dsp:cNvPr id="0" name=""/>
        <dsp:cNvSpPr/>
      </dsp:nvSpPr>
      <dsp:spPr>
        <a:xfrm>
          <a:off x="1952159" y="840199"/>
          <a:ext cx="1983526" cy="55981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Recommendation of an attorney</a:t>
          </a:r>
        </a:p>
      </dsp:txBody>
      <dsp:txXfrm>
        <a:off x="1968555" y="856595"/>
        <a:ext cx="1950734" cy="527021"/>
      </dsp:txXfrm>
    </dsp:sp>
    <dsp:sp modelId="{BE5ACC3B-9117-E941-903C-1376C7289E8D}">
      <dsp:nvSpPr>
        <dsp:cNvPr id="0" name=""/>
        <dsp:cNvSpPr/>
      </dsp:nvSpPr>
      <dsp:spPr>
        <a:xfrm rot="5400000">
          <a:off x="2838957" y="1414008"/>
          <a:ext cx="209930" cy="251916"/>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2868348" y="1435001"/>
        <a:ext cx="151150" cy="146951"/>
      </dsp:txXfrm>
    </dsp:sp>
    <dsp:sp modelId="{8DD707B4-7281-574E-ABE8-CC9014C4A576}">
      <dsp:nvSpPr>
        <dsp:cNvPr id="0" name=""/>
        <dsp:cNvSpPr/>
      </dsp:nvSpPr>
      <dsp:spPr>
        <a:xfrm>
          <a:off x="1952159" y="1679920"/>
          <a:ext cx="1983526" cy="55981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Finding an attorney to return messages</a:t>
          </a:r>
        </a:p>
      </dsp:txBody>
      <dsp:txXfrm>
        <a:off x="1968555" y="1696316"/>
        <a:ext cx="1950734" cy="527021"/>
      </dsp:txXfrm>
    </dsp:sp>
    <dsp:sp modelId="{C707C2F0-74A0-504A-A03A-1625F87281AA}">
      <dsp:nvSpPr>
        <dsp:cNvPr id="0" name=""/>
        <dsp:cNvSpPr/>
      </dsp:nvSpPr>
      <dsp:spPr>
        <a:xfrm rot="5400000">
          <a:off x="2838957" y="2253729"/>
          <a:ext cx="209930" cy="251916"/>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2868348" y="2274722"/>
        <a:ext cx="151150" cy="146951"/>
      </dsp:txXfrm>
    </dsp:sp>
    <dsp:sp modelId="{110363B5-66C6-3544-87D6-6A87237455F0}">
      <dsp:nvSpPr>
        <dsp:cNvPr id="0" name=""/>
        <dsp:cNvSpPr/>
      </dsp:nvSpPr>
      <dsp:spPr>
        <a:xfrm>
          <a:off x="1952159" y="2519640"/>
          <a:ext cx="1983526" cy="55981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Finding the right attorney for your legal issue</a:t>
          </a:r>
        </a:p>
      </dsp:txBody>
      <dsp:txXfrm>
        <a:off x="1968555" y="2536036"/>
        <a:ext cx="1950734" cy="527021"/>
      </dsp:txXfrm>
    </dsp:sp>
    <dsp:sp modelId="{030FF991-A44C-CB46-8827-E8605A0B6D0F}">
      <dsp:nvSpPr>
        <dsp:cNvPr id="0" name=""/>
        <dsp:cNvSpPr/>
      </dsp:nvSpPr>
      <dsp:spPr>
        <a:xfrm rot="5400000">
          <a:off x="2838957" y="3093450"/>
          <a:ext cx="209930" cy="251916"/>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2868348" y="3114443"/>
        <a:ext cx="151150" cy="146951"/>
      </dsp:txXfrm>
    </dsp:sp>
    <dsp:sp modelId="{CBDDA701-983C-BD46-BCFB-14826CF146CB}">
      <dsp:nvSpPr>
        <dsp:cNvPr id="0" name=""/>
        <dsp:cNvSpPr/>
      </dsp:nvSpPr>
      <dsp:spPr>
        <a:xfrm>
          <a:off x="1952159" y="3359361"/>
          <a:ext cx="1983526" cy="55981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It takes an </a:t>
          </a:r>
          <a:r>
            <a:rPr lang="en-US" sz="1400" b="1" kern="1200" dirty="0"/>
            <a:t>average of 3.8 days</a:t>
          </a:r>
          <a:r>
            <a:rPr lang="en-US" sz="1400" b="1" kern="1200" baseline="30000" dirty="0"/>
            <a:t>1</a:t>
          </a:r>
          <a:r>
            <a:rPr lang="en-US" sz="1400" kern="1200" dirty="0"/>
            <a:t> to find an attorney</a:t>
          </a:r>
        </a:p>
      </dsp:txBody>
      <dsp:txXfrm>
        <a:off x="1968555" y="3375757"/>
        <a:ext cx="1950734" cy="5270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80B596-DB51-6B41-A4C1-68988DB970D3}">
      <dsp:nvSpPr>
        <dsp:cNvPr id="0" name=""/>
        <dsp:cNvSpPr/>
      </dsp:nvSpPr>
      <dsp:spPr>
        <a:xfrm>
          <a:off x="1926864" y="1913"/>
          <a:ext cx="2034115" cy="711968"/>
        </a:xfrm>
        <a:prstGeom prst="roundRect">
          <a:avLst>
            <a:gd name="adj" fmla="val 1000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Live/Phone concierge matching – case opened</a:t>
          </a:r>
        </a:p>
      </dsp:txBody>
      <dsp:txXfrm>
        <a:off x="1947717" y="22766"/>
        <a:ext cx="1992409" cy="670262"/>
      </dsp:txXfrm>
    </dsp:sp>
    <dsp:sp modelId="{4233022E-7ABB-8144-A582-04437D0DB262}">
      <dsp:nvSpPr>
        <dsp:cNvPr id="0" name=""/>
        <dsp:cNvSpPr/>
      </dsp:nvSpPr>
      <dsp:spPr>
        <a:xfrm rot="5400000">
          <a:off x="2810428" y="731681"/>
          <a:ext cx="266988" cy="320385"/>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2847807" y="758379"/>
        <a:ext cx="192231" cy="186892"/>
      </dsp:txXfrm>
    </dsp:sp>
    <dsp:sp modelId="{D067D71F-E646-DC49-A395-ECCB12DD2628}">
      <dsp:nvSpPr>
        <dsp:cNvPr id="0" name=""/>
        <dsp:cNvSpPr/>
      </dsp:nvSpPr>
      <dsp:spPr>
        <a:xfrm>
          <a:off x="1926864" y="1069866"/>
          <a:ext cx="2034115" cy="711968"/>
        </a:xfrm>
        <a:prstGeom prst="roundRect">
          <a:avLst>
            <a:gd name="adj" fmla="val 1000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Introduction to the Attorney</a:t>
          </a:r>
        </a:p>
      </dsp:txBody>
      <dsp:txXfrm>
        <a:off x="1947717" y="1090719"/>
        <a:ext cx="1992409" cy="670262"/>
      </dsp:txXfrm>
    </dsp:sp>
    <dsp:sp modelId="{BE5ACC3B-9117-E941-903C-1376C7289E8D}">
      <dsp:nvSpPr>
        <dsp:cNvPr id="0" name=""/>
        <dsp:cNvSpPr/>
      </dsp:nvSpPr>
      <dsp:spPr>
        <a:xfrm rot="5400000">
          <a:off x="2810428" y="1799634"/>
          <a:ext cx="266988" cy="320385"/>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2847807" y="1826332"/>
        <a:ext cx="192231" cy="186892"/>
      </dsp:txXfrm>
    </dsp:sp>
    <dsp:sp modelId="{8DD707B4-7281-574E-ABE8-CC9014C4A576}">
      <dsp:nvSpPr>
        <dsp:cNvPr id="0" name=""/>
        <dsp:cNvSpPr/>
      </dsp:nvSpPr>
      <dsp:spPr>
        <a:xfrm>
          <a:off x="1926864" y="2137819"/>
          <a:ext cx="2034115" cy="711968"/>
        </a:xfrm>
        <a:prstGeom prst="roundRect">
          <a:avLst>
            <a:gd name="adj" fmla="val 1000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LegalEASE Member Services follows up with member for the life of their case</a:t>
          </a:r>
        </a:p>
      </dsp:txBody>
      <dsp:txXfrm>
        <a:off x="1947717" y="2158672"/>
        <a:ext cx="1992409" cy="670262"/>
      </dsp:txXfrm>
    </dsp:sp>
    <dsp:sp modelId="{C707C2F0-74A0-504A-A03A-1625F87281AA}">
      <dsp:nvSpPr>
        <dsp:cNvPr id="0" name=""/>
        <dsp:cNvSpPr/>
      </dsp:nvSpPr>
      <dsp:spPr>
        <a:xfrm rot="5400000">
          <a:off x="2810428" y="2867586"/>
          <a:ext cx="266988" cy="320385"/>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2847807" y="2894284"/>
        <a:ext cx="192231" cy="186892"/>
      </dsp:txXfrm>
    </dsp:sp>
    <dsp:sp modelId="{CBDDA701-983C-BD46-BCFB-14826CF146CB}">
      <dsp:nvSpPr>
        <dsp:cNvPr id="0" name=""/>
        <dsp:cNvSpPr/>
      </dsp:nvSpPr>
      <dsp:spPr>
        <a:xfrm>
          <a:off x="1926864" y="3205771"/>
          <a:ext cx="2034115" cy="711968"/>
        </a:xfrm>
        <a:prstGeom prst="roundRect">
          <a:avLst>
            <a:gd name="adj" fmla="val 1000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Matched to an attorney in </a:t>
          </a:r>
          <a:r>
            <a:rPr lang="en-US" sz="1300" b="1" kern="1200" dirty="0"/>
            <a:t>2 days or less</a:t>
          </a:r>
          <a:endParaRPr lang="en-US" sz="1300" kern="1200" dirty="0"/>
        </a:p>
      </dsp:txBody>
      <dsp:txXfrm>
        <a:off x="1947717" y="3226624"/>
        <a:ext cx="1992409" cy="670262"/>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CA74C3-E481-9C49-A5E8-8D77FAFF18AC}" type="datetimeFigureOut">
              <a:rPr lang="en-US" smtClean="0"/>
              <a:t>5/8/2025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13A487-1EC2-8B41-BF94-6C51FAB55C76}" type="slidenum">
              <a:rPr lang="en-US" smtClean="0"/>
              <a:t>‹#›</a:t>
            </a:fld>
            <a:endParaRPr lang="en-US"/>
          </a:p>
        </p:txBody>
      </p:sp>
    </p:spTree>
    <p:extLst>
      <p:ext uri="{BB962C8B-B14F-4D97-AF65-F5344CB8AC3E}">
        <p14:creationId xmlns:p14="http://schemas.microsoft.com/office/powerpoint/2010/main" val="3288906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 My name is Carrie Lacey and I’m excited to shed some light on the legal plan that is offered to you! Because I have so little time with you today, any questions that you may have for me regarding the plan, hold those until the end – I’ll probably answer many of your questions within the slides.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A02CABE8-F3AA-436E-8007-3125FECF4FEB}" type="slidenum">
              <a:rPr lang="en-US" smtClean="0"/>
              <a:t>1</a:t>
            </a:fld>
            <a:endParaRPr lang="en-US"/>
          </a:p>
        </p:txBody>
      </p:sp>
    </p:spTree>
    <p:extLst>
      <p:ext uri="{BB962C8B-B14F-4D97-AF65-F5344CB8AC3E}">
        <p14:creationId xmlns:p14="http://schemas.microsoft.com/office/powerpoint/2010/main" val="1920557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of all, why do we offer a legal plan? </a:t>
            </a:r>
          </a:p>
          <a:p>
            <a:endParaRPr lang="en-US" dirty="0"/>
          </a:p>
          <a:p>
            <a:r>
              <a:rPr lang="en-US" dirty="0"/>
              <a:t>It’s really to help provide support for your time in need as far as coverage goes as well as financial assistance when paying for an attorney’s fees. </a:t>
            </a:r>
          </a:p>
          <a:p>
            <a:endParaRPr lang="en-US" dirty="0"/>
          </a:p>
          <a:p>
            <a:r>
              <a:rPr lang="en-US" dirty="0"/>
              <a:t>It can be a stressful time when trying to find the right attorney when a legal matter comes up, we are here to help ease the stress and provide assistance every step of the way</a:t>
            </a:r>
          </a:p>
          <a:p>
            <a:endParaRPr lang="en-US" dirty="0"/>
          </a:p>
          <a:p>
            <a:endParaRPr lang="en-US" dirty="0"/>
          </a:p>
          <a:p>
            <a:endParaRPr lang="en-US" dirty="0"/>
          </a:p>
          <a:p>
            <a:endParaRPr lang="en-US" dirty="0"/>
          </a:p>
          <a:p>
            <a:r>
              <a:rPr lang="en-US" dirty="0">
                <a:solidFill>
                  <a:srgbClr val="FF0000"/>
                </a:solidFill>
              </a:rPr>
              <a:t>*Anna ideas for </a:t>
            </a:r>
            <a:r>
              <a:rPr lang="en-US" dirty="0" err="1">
                <a:solidFill>
                  <a:srgbClr val="FF0000"/>
                </a:solidFill>
              </a:rPr>
              <a:t>poweroint</a:t>
            </a:r>
            <a:endParaRPr lang="en-US" dirty="0">
              <a:solidFill>
                <a:srgbClr val="FF0000"/>
              </a:solidFill>
            </a:endParaRPr>
          </a:p>
          <a:p>
            <a:endParaRPr lang="en-US" dirty="0">
              <a:solidFill>
                <a:srgbClr val="FF0000"/>
              </a:solidFill>
            </a:endParaRPr>
          </a:p>
        </p:txBody>
      </p:sp>
      <p:sp>
        <p:nvSpPr>
          <p:cNvPr id="4" name="Slide Number Placeholder 3"/>
          <p:cNvSpPr>
            <a:spLocks noGrp="1"/>
          </p:cNvSpPr>
          <p:nvPr>
            <p:ph type="sldNum" sz="quarter" idx="5"/>
          </p:nvPr>
        </p:nvSpPr>
        <p:spPr/>
        <p:txBody>
          <a:bodyPr/>
          <a:lstStyle/>
          <a:p>
            <a:fld id="{A02CABE8-F3AA-436E-8007-3125FECF4FEB}" type="slidenum">
              <a:rPr lang="en-US" smtClean="0"/>
              <a:t>2</a:t>
            </a:fld>
            <a:endParaRPr lang="en-US"/>
          </a:p>
        </p:txBody>
      </p:sp>
    </p:spTree>
    <p:extLst>
      <p:ext uri="{BB962C8B-B14F-4D97-AF65-F5344CB8AC3E}">
        <p14:creationId xmlns:p14="http://schemas.microsoft.com/office/powerpoint/2010/main" val="3560828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have this idea they have to be a certain age or live a certain lifestyle to need an </a:t>
            </a:r>
            <a:r>
              <a:rPr lang="en-US" dirty="0" err="1"/>
              <a:t>attorney.But</a:t>
            </a:r>
            <a:r>
              <a:rPr lang="en-US" dirty="0"/>
              <a:t> the reality is that everyone has a use for an attorney, especially as we hit milestones in our lives. </a:t>
            </a:r>
          </a:p>
          <a:p>
            <a:r>
              <a:rPr lang="en-US" dirty="0"/>
              <a:t>Everything from graduation to renting a first apartment, or getting married and starting families all the way to retirement. Attorneys aren’t just there to represent you (either as a defendant or plaintiff) when when something bad happens, attorneys can also help set up protections for you and your family, and help you preserve and pass along wealth through generations. </a:t>
            </a:r>
          </a:p>
        </p:txBody>
      </p:sp>
      <p:sp>
        <p:nvSpPr>
          <p:cNvPr id="4" name="Slide Number Placeholder 3"/>
          <p:cNvSpPr>
            <a:spLocks noGrp="1"/>
          </p:cNvSpPr>
          <p:nvPr>
            <p:ph type="sldNum" sz="quarter" idx="5"/>
          </p:nvPr>
        </p:nvSpPr>
        <p:spPr/>
        <p:txBody>
          <a:bodyPr/>
          <a:lstStyle/>
          <a:p>
            <a:fld id="{3113A487-1EC2-8B41-BF94-6C51FAB55C76}" type="slidenum">
              <a:rPr lang="en-US" smtClean="0"/>
              <a:t>5</a:t>
            </a:fld>
            <a:endParaRPr lang="en-US"/>
          </a:p>
        </p:txBody>
      </p:sp>
    </p:spTree>
    <p:extLst>
      <p:ext uri="{BB962C8B-B14F-4D97-AF65-F5344CB8AC3E}">
        <p14:creationId xmlns:p14="http://schemas.microsoft.com/office/powerpoint/2010/main" val="3436280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D5FA0A-5A84-5840-B50C-22A5E8FF3D05}" type="slidenum">
              <a:rPr lang="en-US" smtClean="0"/>
              <a:t>6</a:t>
            </a:fld>
            <a:endParaRPr lang="en-US"/>
          </a:p>
        </p:txBody>
      </p:sp>
    </p:spTree>
    <p:extLst>
      <p:ext uri="{BB962C8B-B14F-4D97-AF65-F5344CB8AC3E}">
        <p14:creationId xmlns:p14="http://schemas.microsoft.com/office/powerpoint/2010/main" val="2144664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BC1E80-D384-4AF0-92E8-D3EE3C96562F}" type="slidenum">
              <a:rPr lang="en-US" smtClean="0"/>
              <a:t>7</a:t>
            </a:fld>
            <a:endParaRPr lang="en-US"/>
          </a:p>
        </p:txBody>
      </p:sp>
    </p:spTree>
    <p:extLst>
      <p:ext uri="{BB962C8B-B14F-4D97-AF65-F5344CB8AC3E}">
        <p14:creationId xmlns:p14="http://schemas.microsoft.com/office/powerpoint/2010/main" val="3932148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3A487-1EC2-8B41-BF94-6C51FAB55C76}" type="slidenum">
              <a:rPr lang="en-US" smtClean="0"/>
              <a:t>13</a:t>
            </a:fld>
            <a:endParaRPr lang="en-US"/>
          </a:p>
        </p:txBody>
      </p:sp>
    </p:spTree>
    <p:extLst>
      <p:ext uri="{BB962C8B-B14F-4D97-AF65-F5344CB8AC3E}">
        <p14:creationId xmlns:p14="http://schemas.microsoft.com/office/powerpoint/2010/main" val="4070204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B40826-D43C-4081-9275-96233852B690}" type="slidenum">
              <a:rPr lang="en-US" smtClean="0"/>
              <a:t>16</a:t>
            </a:fld>
            <a:endParaRPr lang="en-US"/>
          </a:p>
        </p:txBody>
      </p:sp>
    </p:spTree>
    <p:extLst>
      <p:ext uri="{BB962C8B-B14F-4D97-AF65-F5344CB8AC3E}">
        <p14:creationId xmlns:p14="http://schemas.microsoft.com/office/powerpoint/2010/main" val="3946524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defTabSz="932304" eaLnBrk="0" hangingPunct="0">
              <a:defRPr sz="3600" b="1" baseline="-25000">
                <a:solidFill>
                  <a:srgbClr val="FF9933"/>
                </a:solidFill>
                <a:latin typeface="Times New Roman" panose="02020603050405020304" pitchFamily="18" charset="0"/>
              </a:defRPr>
            </a:lvl1pPr>
            <a:lvl2pPr marL="758513" indent="-290736" defTabSz="932304" eaLnBrk="0" hangingPunct="0">
              <a:defRPr sz="3600" b="1" baseline="-25000">
                <a:solidFill>
                  <a:srgbClr val="FF9933"/>
                </a:solidFill>
                <a:latin typeface="Times New Roman" panose="02020603050405020304" pitchFamily="18" charset="0"/>
              </a:defRPr>
            </a:lvl2pPr>
            <a:lvl3pPr marL="1169441" indent="-235513" defTabSz="932304" eaLnBrk="0" hangingPunct="0">
              <a:defRPr sz="3600" b="1" baseline="-25000">
                <a:solidFill>
                  <a:srgbClr val="FF9933"/>
                </a:solidFill>
                <a:latin typeface="Times New Roman" panose="02020603050405020304" pitchFamily="18" charset="0"/>
              </a:defRPr>
            </a:lvl3pPr>
            <a:lvl4pPr marL="1637216" indent="-233888" defTabSz="932304" eaLnBrk="0" hangingPunct="0">
              <a:defRPr sz="3600" b="1" baseline="-25000">
                <a:solidFill>
                  <a:srgbClr val="FF9933"/>
                </a:solidFill>
                <a:latin typeface="Times New Roman" panose="02020603050405020304" pitchFamily="18" charset="0"/>
              </a:defRPr>
            </a:lvl4pPr>
            <a:lvl5pPr marL="2103369" indent="-232265" defTabSz="932304" eaLnBrk="0" hangingPunct="0">
              <a:defRPr sz="3600" b="1" baseline="-25000">
                <a:solidFill>
                  <a:srgbClr val="FF9933"/>
                </a:solidFill>
                <a:latin typeface="Times New Roman" panose="02020603050405020304" pitchFamily="18" charset="0"/>
              </a:defRPr>
            </a:lvl5pPr>
            <a:lvl6pPr marL="2571145" indent="-232265" defTabSz="932304" eaLnBrk="0" fontAlgn="base" hangingPunct="0">
              <a:spcBef>
                <a:spcPct val="0"/>
              </a:spcBef>
              <a:spcAft>
                <a:spcPct val="0"/>
              </a:spcAft>
              <a:defRPr sz="3600" b="1" baseline="-25000">
                <a:solidFill>
                  <a:srgbClr val="FF9933"/>
                </a:solidFill>
                <a:latin typeface="Times New Roman" panose="02020603050405020304" pitchFamily="18" charset="0"/>
              </a:defRPr>
            </a:lvl6pPr>
            <a:lvl7pPr marL="3038920" indent="-232265" defTabSz="932304" eaLnBrk="0" fontAlgn="base" hangingPunct="0">
              <a:spcBef>
                <a:spcPct val="0"/>
              </a:spcBef>
              <a:spcAft>
                <a:spcPct val="0"/>
              </a:spcAft>
              <a:defRPr sz="3600" b="1" baseline="-25000">
                <a:solidFill>
                  <a:srgbClr val="FF9933"/>
                </a:solidFill>
                <a:latin typeface="Times New Roman" panose="02020603050405020304" pitchFamily="18" charset="0"/>
              </a:defRPr>
            </a:lvl7pPr>
            <a:lvl8pPr marL="3506697" indent="-232265" defTabSz="932304" eaLnBrk="0" fontAlgn="base" hangingPunct="0">
              <a:spcBef>
                <a:spcPct val="0"/>
              </a:spcBef>
              <a:spcAft>
                <a:spcPct val="0"/>
              </a:spcAft>
              <a:defRPr sz="3600" b="1" baseline="-25000">
                <a:solidFill>
                  <a:srgbClr val="FF9933"/>
                </a:solidFill>
                <a:latin typeface="Times New Roman" panose="02020603050405020304" pitchFamily="18" charset="0"/>
              </a:defRPr>
            </a:lvl8pPr>
            <a:lvl9pPr marL="3974473" indent="-232265" defTabSz="932304" eaLnBrk="0" fontAlgn="base" hangingPunct="0">
              <a:spcBef>
                <a:spcPct val="0"/>
              </a:spcBef>
              <a:spcAft>
                <a:spcPct val="0"/>
              </a:spcAft>
              <a:defRPr sz="3600" b="1" baseline="-25000">
                <a:solidFill>
                  <a:srgbClr val="FF9933"/>
                </a:solidFill>
                <a:latin typeface="Times New Roman" panose="02020603050405020304" pitchFamily="18" charset="0"/>
              </a:defRPr>
            </a:lvl9pPr>
          </a:lstStyle>
          <a:p>
            <a:pPr eaLnBrk="1" hangingPunct="1"/>
            <a:fld id="{B18414E0-817D-49FA-9EA4-22363298A61A}" type="slidenum">
              <a:rPr lang="en-US" altLang="en-US" sz="1200" b="0" baseline="0">
                <a:solidFill>
                  <a:schemeClr val="tx1"/>
                </a:solidFill>
                <a:latin typeface="Verdana" panose="020B0604030504040204" pitchFamily="34" charset="0"/>
              </a:rPr>
              <a:pPr eaLnBrk="1" hangingPunct="1"/>
              <a:t>17</a:t>
            </a:fld>
            <a:endParaRPr lang="en-US" altLang="en-US" sz="1200" b="0" baseline="0">
              <a:solidFill>
                <a:schemeClr val="tx1"/>
              </a:solidFill>
              <a:latin typeface="Verdana" panose="020B0604030504040204" pitchFamily="34"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ln/>
        </p:spPr>
        <p:txBody>
          <a:bodyPr/>
          <a:lstStyle/>
          <a:p>
            <a:pPr eaLnBrk="1" hangingPunct="1"/>
            <a:endParaRPr lang="en-US" altLang="en-US"/>
          </a:p>
        </p:txBody>
      </p:sp>
    </p:spTree>
    <p:extLst>
      <p:ext uri="{BB962C8B-B14F-4D97-AF65-F5344CB8AC3E}">
        <p14:creationId xmlns:p14="http://schemas.microsoft.com/office/powerpoint/2010/main" val="263580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ED77A-E5D5-FE4F-BFF5-2961A66610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48FBC2-8C3B-294F-AF78-8451A6B220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E44D68-A059-274B-BB59-ECF0016089D0}"/>
              </a:ext>
            </a:extLst>
          </p:cNvPr>
          <p:cNvSpPr>
            <a:spLocks noGrp="1"/>
          </p:cNvSpPr>
          <p:nvPr>
            <p:ph type="dt" sz="half" idx="10"/>
          </p:nvPr>
        </p:nvSpPr>
        <p:spPr/>
        <p:txBody>
          <a:bodyPr/>
          <a:lstStyle/>
          <a:p>
            <a:fld id="{9546799B-7AAF-EA44-86FE-FA21A994A894}" type="datetimeFigureOut">
              <a:rPr lang="en-US" smtClean="0"/>
              <a:t>5/8/2025</a:t>
            </a:fld>
            <a:endParaRPr lang="en-US"/>
          </a:p>
        </p:txBody>
      </p:sp>
      <p:sp>
        <p:nvSpPr>
          <p:cNvPr id="5" name="Footer Placeholder 4">
            <a:extLst>
              <a:ext uri="{FF2B5EF4-FFF2-40B4-BE49-F238E27FC236}">
                <a16:creationId xmlns:a16="http://schemas.microsoft.com/office/drawing/2014/main" id="{FA142B9F-87E8-7D4D-AD62-919C04E819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A2302D-DA2A-7444-B0CD-ED8A4AF77285}"/>
              </a:ext>
            </a:extLst>
          </p:cNvPr>
          <p:cNvSpPr>
            <a:spLocks noGrp="1"/>
          </p:cNvSpPr>
          <p:nvPr>
            <p:ph type="sldNum" sz="quarter" idx="12"/>
          </p:nvPr>
        </p:nvSpPr>
        <p:spPr/>
        <p:txBody>
          <a:bodyPr/>
          <a:lstStyle/>
          <a:p>
            <a:fld id="{E6B69DC5-80CF-0C46-8B20-E9292DDC1F71}" type="slidenum">
              <a:rPr lang="en-US" smtClean="0"/>
              <a:t>‹#›</a:t>
            </a:fld>
            <a:endParaRPr lang="en-US"/>
          </a:p>
        </p:txBody>
      </p:sp>
    </p:spTree>
    <p:extLst>
      <p:ext uri="{BB962C8B-B14F-4D97-AF65-F5344CB8AC3E}">
        <p14:creationId xmlns:p14="http://schemas.microsoft.com/office/powerpoint/2010/main" val="498946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7BD03-C8A7-5441-8D46-74386EF856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837D58-208C-B04D-B650-25BB2CBFB4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B17094-4A4F-FF42-8123-F2B39FA0231C}"/>
              </a:ext>
            </a:extLst>
          </p:cNvPr>
          <p:cNvSpPr>
            <a:spLocks noGrp="1"/>
          </p:cNvSpPr>
          <p:nvPr>
            <p:ph type="dt" sz="half" idx="10"/>
          </p:nvPr>
        </p:nvSpPr>
        <p:spPr/>
        <p:txBody>
          <a:bodyPr/>
          <a:lstStyle/>
          <a:p>
            <a:fld id="{9546799B-7AAF-EA44-86FE-FA21A994A894}" type="datetimeFigureOut">
              <a:rPr lang="en-US" smtClean="0"/>
              <a:t>5/8/2025</a:t>
            </a:fld>
            <a:endParaRPr lang="en-US"/>
          </a:p>
        </p:txBody>
      </p:sp>
      <p:sp>
        <p:nvSpPr>
          <p:cNvPr id="5" name="Footer Placeholder 4">
            <a:extLst>
              <a:ext uri="{FF2B5EF4-FFF2-40B4-BE49-F238E27FC236}">
                <a16:creationId xmlns:a16="http://schemas.microsoft.com/office/drawing/2014/main" id="{FB90FD23-7C07-4E4D-8D24-F288BB7DAC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08B689-DF82-4642-89C0-7AC736B03208}"/>
              </a:ext>
            </a:extLst>
          </p:cNvPr>
          <p:cNvSpPr>
            <a:spLocks noGrp="1"/>
          </p:cNvSpPr>
          <p:nvPr>
            <p:ph type="sldNum" sz="quarter" idx="12"/>
          </p:nvPr>
        </p:nvSpPr>
        <p:spPr/>
        <p:txBody>
          <a:bodyPr/>
          <a:lstStyle/>
          <a:p>
            <a:fld id="{E6B69DC5-80CF-0C46-8B20-E9292DDC1F71}" type="slidenum">
              <a:rPr lang="en-US" smtClean="0"/>
              <a:t>‹#›</a:t>
            </a:fld>
            <a:endParaRPr lang="en-US"/>
          </a:p>
        </p:txBody>
      </p:sp>
    </p:spTree>
    <p:extLst>
      <p:ext uri="{BB962C8B-B14F-4D97-AF65-F5344CB8AC3E}">
        <p14:creationId xmlns:p14="http://schemas.microsoft.com/office/powerpoint/2010/main" val="4220494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D5A643-1481-A944-AC52-3F9A5F6257A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EB427F-B565-3444-B4E9-EBB8BA46BA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33ADB5-7B61-B24D-AAFA-EACEE15A3F7E}"/>
              </a:ext>
            </a:extLst>
          </p:cNvPr>
          <p:cNvSpPr>
            <a:spLocks noGrp="1"/>
          </p:cNvSpPr>
          <p:nvPr>
            <p:ph type="dt" sz="half" idx="10"/>
          </p:nvPr>
        </p:nvSpPr>
        <p:spPr/>
        <p:txBody>
          <a:bodyPr/>
          <a:lstStyle/>
          <a:p>
            <a:fld id="{9546799B-7AAF-EA44-86FE-FA21A994A894}" type="datetimeFigureOut">
              <a:rPr lang="en-US" smtClean="0"/>
              <a:t>5/8/2025</a:t>
            </a:fld>
            <a:endParaRPr lang="en-US"/>
          </a:p>
        </p:txBody>
      </p:sp>
      <p:sp>
        <p:nvSpPr>
          <p:cNvPr id="5" name="Footer Placeholder 4">
            <a:extLst>
              <a:ext uri="{FF2B5EF4-FFF2-40B4-BE49-F238E27FC236}">
                <a16:creationId xmlns:a16="http://schemas.microsoft.com/office/drawing/2014/main" id="{8F5A91F2-59D8-8843-97E9-F1573AC464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C0D46D-68C5-4949-8192-81DFAFFC45BC}"/>
              </a:ext>
            </a:extLst>
          </p:cNvPr>
          <p:cNvSpPr>
            <a:spLocks noGrp="1"/>
          </p:cNvSpPr>
          <p:nvPr>
            <p:ph type="sldNum" sz="quarter" idx="12"/>
          </p:nvPr>
        </p:nvSpPr>
        <p:spPr/>
        <p:txBody>
          <a:bodyPr/>
          <a:lstStyle/>
          <a:p>
            <a:fld id="{E6B69DC5-80CF-0C46-8B20-E9292DDC1F71}" type="slidenum">
              <a:rPr lang="en-US" smtClean="0"/>
              <a:t>‹#›</a:t>
            </a:fld>
            <a:endParaRPr lang="en-US"/>
          </a:p>
        </p:txBody>
      </p:sp>
    </p:spTree>
    <p:extLst>
      <p:ext uri="{BB962C8B-B14F-4D97-AF65-F5344CB8AC3E}">
        <p14:creationId xmlns:p14="http://schemas.microsoft.com/office/powerpoint/2010/main" val="745804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D253E-F8A4-F445-BA71-90319AA028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3FB391-CCE5-F547-99B0-A1A06D4C22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D81D5F-31F8-8148-AF84-F2DB243EC41C}"/>
              </a:ext>
            </a:extLst>
          </p:cNvPr>
          <p:cNvSpPr>
            <a:spLocks noGrp="1"/>
          </p:cNvSpPr>
          <p:nvPr>
            <p:ph type="dt" sz="half" idx="10"/>
          </p:nvPr>
        </p:nvSpPr>
        <p:spPr/>
        <p:txBody>
          <a:bodyPr/>
          <a:lstStyle/>
          <a:p>
            <a:fld id="{9546799B-7AAF-EA44-86FE-FA21A994A894}" type="datetimeFigureOut">
              <a:rPr lang="en-US" smtClean="0"/>
              <a:t>5/8/2025</a:t>
            </a:fld>
            <a:endParaRPr lang="en-US"/>
          </a:p>
        </p:txBody>
      </p:sp>
      <p:sp>
        <p:nvSpPr>
          <p:cNvPr id="5" name="Footer Placeholder 4">
            <a:extLst>
              <a:ext uri="{FF2B5EF4-FFF2-40B4-BE49-F238E27FC236}">
                <a16:creationId xmlns:a16="http://schemas.microsoft.com/office/drawing/2014/main" id="{66317B8D-8261-2C4E-BE55-2F92C1B134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0E49E7-AB78-3B4C-9956-C293E607B94E}"/>
              </a:ext>
            </a:extLst>
          </p:cNvPr>
          <p:cNvSpPr>
            <a:spLocks noGrp="1"/>
          </p:cNvSpPr>
          <p:nvPr>
            <p:ph type="sldNum" sz="quarter" idx="12"/>
          </p:nvPr>
        </p:nvSpPr>
        <p:spPr/>
        <p:txBody>
          <a:bodyPr/>
          <a:lstStyle/>
          <a:p>
            <a:fld id="{E6B69DC5-80CF-0C46-8B20-E9292DDC1F71}" type="slidenum">
              <a:rPr lang="en-US" smtClean="0"/>
              <a:t>‹#›</a:t>
            </a:fld>
            <a:endParaRPr lang="en-US"/>
          </a:p>
        </p:txBody>
      </p:sp>
    </p:spTree>
    <p:extLst>
      <p:ext uri="{BB962C8B-B14F-4D97-AF65-F5344CB8AC3E}">
        <p14:creationId xmlns:p14="http://schemas.microsoft.com/office/powerpoint/2010/main" val="471727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F752E-381A-B245-AB1E-7C522FF105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AB1476-1EC9-344F-ACB8-47CDCF4449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6C6619-1E9A-8249-BFCD-7823B14D56B0}"/>
              </a:ext>
            </a:extLst>
          </p:cNvPr>
          <p:cNvSpPr>
            <a:spLocks noGrp="1"/>
          </p:cNvSpPr>
          <p:nvPr>
            <p:ph type="dt" sz="half" idx="10"/>
          </p:nvPr>
        </p:nvSpPr>
        <p:spPr/>
        <p:txBody>
          <a:bodyPr/>
          <a:lstStyle/>
          <a:p>
            <a:fld id="{9546799B-7AAF-EA44-86FE-FA21A994A894}" type="datetimeFigureOut">
              <a:rPr lang="en-US" smtClean="0"/>
              <a:t>5/8/2025</a:t>
            </a:fld>
            <a:endParaRPr lang="en-US"/>
          </a:p>
        </p:txBody>
      </p:sp>
      <p:sp>
        <p:nvSpPr>
          <p:cNvPr id="5" name="Footer Placeholder 4">
            <a:extLst>
              <a:ext uri="{FF2B5EF4-FFF2-40B4-BE49-F238E27FC236}">
                <a16:creationId xmlns:a16="http://schemas.microsoft.com/office/drawing/2014/main" id="{0150AB6E-8CEF-D24F-9366-BF8810E7CC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022197-BDD7-5047-BAF1-61FDEFC12F6B}"/>
              </a:ext>
            </a:extLst>
          </p:cNvPr>
          <p:cNvSpPr>
            <a:spLocks noGrp="1"/>
          </p:cNvSpPr>
          <p:nvPr>
            <p:ph type="sldNum" sz="quarter" idx="12"/>
          </p:nvPr>
        </p:nvSpPr>
        <p:spPr/>
        <p:txBody>
          <a:bodyPr/>
          <a:lstStyle/>
          <a:p>
            <a:fld id="{E6B69DC5-80CF-0C46-8B20-E9292DDC1F71}" type="slidenum">
              <a:rPr lang="en-US" smtClean="0"/>
              <a:t>‹#›</a:t>
            </a:fld>
            <a:endParaRPr lang="en-US"/>
          </a:p>
        </p:txBody>
      </p:sp>
    </p:spTree>
    <p:extLst>
      <p:ext uri="{BB962C8B-B14F-4D97-AF65-F5344CB8AC3E}">
        <p14:creationId xmlns:p14="http://schemas.microsoft.com/office/powerpoint/2010/main" val="450496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971CB-441C-7447-844C-B34411407C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9AD43E-6FF9-3B4C-8C04-6F8D44A3EB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DE5072-688B-0D4A-80D8-EBE69DE58C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0D6973-51C3-C44B-A4DD-3C5D9565062E}"/>
              </a:ext>
            </a:extLst>
          </p:cNvPr>
          <p:cNvSpPr>
            <a:spLocks noGrp="1"/>
          </p:cNvSpPr>
          <p:nvPr>
            <p:ph type="dt" sz="half" idx="10"/>
          </p:nvPr>
        </p:nvSpPr>
        <p:spPr/>
        <p:txBody>
          <a:bodyPr/>
          <a:lstStyle/>
          <a:p>
            <a:fld id="{9546799B-7AAF-EA44-86FE-FA21A994A894}" type="datetimeFigureOut">
              <a:rPr lang="en-US" smtClean="0"/>
              <a:t>5/8/2025</a:t>
            </a:fld>
            <a:endParaRPr lang="en-US"/>
          </a:p>
        </p:txBody>
      </p:sp>
      <p:sp>
        <p:nvSpPr>
          <p:cNvPr id="6" name="Footer Placeholder 5">
            <a:extLst>
              <a:ext uri="{FF2B5EF4-FFF2-40B4-BE49-F238E27FC236}">
                <a16:creationId xmlns:a16="http://schemas.microsoft.com/office/drawing/2014/main" id="{455AC125-2F31-5741-A9CC-1A94488712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C41871-3071-9E4F-9060-DB37786DBCF4}"/>
              </a:ext>
            </a:extLst>
          </p:cNvPr>
          <p:cNvSpPr>
            <a:spLocks noGrp="1"/>
          </p:cNvSpPr>
          <p:nvPr>
            <p:ph type="sldNum" sz="quarter" idx="12"/>
          </p:nvPr>
        </p:nvSpPr>
        <p:spPr/>
        <p:txBody>
          <a:bodyPr/>
          <a:lstStyle/>
          <a:p>
            <a:fld id="{E6B69DC5-80CF-0C46-8B20-E9292DDC1F71}" type="slidenum">
              <a:rPr lang="en-US" smtClean="0"/>
              <a:t>‹#›</a:t>
            </a:fld>
            <a:endParaRPr lang="en-US"/>
          </a:p>
        </p:txBody>
      </p:sp>
    </p:spTree>
    <p:extLst>
      <p:ext uri="{BB962C8B-B14F-4D97-AF65-F5344CB8AC3E}">
        <p14:creationId xmlns:p14="http://schemas.microsoft.com/office/powerpoint/2010/main" val="1191534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C00B5-444D-CB4F-9815-68F0E3C608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A1DC53-1DC3-B346-B3FD-A36CBB28A6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794FF7-A646-394A-A9D0-C043344E78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9EA015-404C-FD48-9F72-4843B59B48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80B6DD-96A0-2A49-AA4A-2184E282FE9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130C56-2E9F-864F-BBE0-0140E1FE2AFE}"/>
              </a:ext>
            </a:extLst>
          </p:cNvPr>
          <p:cNvSpPr>
            <a:spLocks noGrp="1"/>
          </p:cNvSpPr>
          <p:nvPr>
            <p:ph type="dt" sz="half" idx="10"/>
          </p:nvPr>
        </p:nvSpPr>
        <p:spPr/>
        <p:txBody>
          <a:bodyPr/>
          <a:lstStyle/>
          <a:p>
            <a:fld id="{9546799B-7AAF-EA44-86FE-FA21A994A894}" type="datetimeFigureOut">
              <a:rPr lang="en-US" smtClean="0"/>
              <a:t>5/8/2025</a:t>
            </a:fld>
            <a:endParaRPr lang="en-US"/>
          </a:p>
        </p:txBody>
      </p:sp>
      <p:sp>
        <p:nvSpPr>
          <p:cNvPr id="8" name="Footer Placeholder 7">
            <a:extLst>
              <a:ext uri="{FF2B5EF4-FFF2-40B4-BE49-F238E27FC236}">
                <a16:creationId xmlns:a16="http://schemas.microsoft.com/office/drawing/2014/main" id="{32D7D54E-AC80-DD46-98B5-09E3FC4357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A64504-DA29-E148-8D5B-D962EB21778C}"/>
              </a:ext>
            </a:extLst>
          </p:cNvPr>
          <p:cNvSpPr>
            <a:spLocks noGrp="1"/>
          </p:cNvSpPr>
          <p:nvPr>
            <p:ph type="sldNum" sz="quarter" idx="12"/>
          </p:nvPr>
        </p:nvSpPr>
        <p:spPr/>
        <p:txBody>
          <a:bodyPr/>
          <a:lstStyle/>
          <a:p>
            <a:fld id="{E6B69DC5-80CF-0C46-8B20-E9292DDC1F71}" type="slidenum">
              <a:rPr lang="en-US" smtClean="0"/>
              <a:t>‹#›</a:t>
            </a:fld>
            <a:endParaRPr lang="en-US"/>
          </a:p>
        </p:txBody>
      </p:sp>
    </p:spTree>
    <p:extLst>
      <p:ext uri="{BB962C8B-B14F-4D97-AF65-F5344CB8AC3E}">
        <p14:creationId xmlns:p14="http://schemas.microsoft.com/office/powerpoint/2010/main" val="3084997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7B82C-0777-0943-A671-C2CD8BA349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180555-A311-B543-B7E9-01EB3881543F}"/>
              </a:ext>
            </a:extLst>
          </p:cNvPr>
          <p:cNvSpPr>
            <a:spLocks noGrp="1"/>
          </p:cNvSpPr>
          <p:nvPr>
            <p:ph type="dt" sz="half" idx="10"/>
          </p:nvPr>
        </p:nvSpPr>
        <p:spPr/>
        <p:txBody>
          <a:bodyPr/>
          <a:lstStyle/>
          <a:p>
            <a:fld id="{9546799B-7AAF-EA44-86FE-FA21A994A894}" type="datetimeFigureOut">
              <a:rPr lang="en-US" smtClean="0"/>
              <a:t>5/8/2025</a:t>
            </a:fld>
            <a:endParaRPr lang="en-US"/>
          </a:p>
        </p:txBody>
      </p:sp>
      <p:sp>
        <p:nvSpPr>
          <p:cNvPr id="4" name="Footer Placeholder 3">
            <a:extLst>
              <a:ext uri="{FF2B5EF4-FFF2-40B4-BE49-F238E27FC236}">
                <a16:creationId xmlns:a16="http://schemas.microsoft.com/office/drawing/2014/main" id="{93062F86-C4C8-2F4E-AA6B-A147127BF9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EA5FDD-F3AD-3948-A695-A90E09A69B75}"/>
              </a:ext>
            </a:extLst>
          </p:cNvPr>
          <p:cNvSpPr>
            <a:spLocks noGrp="1"/>
          </p:cNvSpPr>
          <p:nvPr>
            <p:ph type="sldNum" sz="quarter" idx="12"/>
          </p:nvPr>
        </p:nvSpPr>
        <p:spPr/>
        <p:txBody>
          <a:bodyPr/>
          <a:lstStyle/>
          <a:p>
            <a:fld id="{E6B69DC5-80CF-0C46-8B20-E9292DDC1F71}" type="slidenum">
              <a:rPr lang="en-US" smtClean="0"/>
              <a:t>‹#›</a:t>
            </a:fld>
            <a:endParaRPr lang="en-US"/>
          </a:p>
        </p:txBody>
      </p:sp>
    </p:spTree>
    <p:extLst>
      <p:ext uri="{BB962C8B-B14F-4D97-AF65-F5344CB8AC3E}">
        <p14:creationId xmlns:p14="http://schemas.microsoft.com/office/powerpoint/2010/main" val="681277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6BF57B-5790-7041-9D9C-427A5ECFBC40}"/>
              </a:ext>
            </a:extLst>
          </p:cNvPr>
          <p:cNvSpPr>
            <a:spLocks noGrp="1"/>
          </p:cNvSpPr>
          <p:nvPr>
            <p:ph type="dt" sz="half" idx="10"/>
          </p:nvPr>
        </p:nvSpPr>
        <p:spPr/>
        <p:txBody>
          <a:bodyPr/>
          <a:lstStyle/>
          <a:p>
            <a:fld id="{9546799B-7AAF-EA44-86FE-FA21A994A894}" type="datetimeFigureOut">
              <a:rPr lang="en-US" smtClean="0"/>
              <a:t>5/8/2025</a:t>
            </a:fld>
            <a:endParaRPr lang="en-US"/>
          </a:p>
        </p:txBody>
      </p:sp>
      <p:sp>
        <p:nvSpPr>
          <p:cNvPr id="3" name="Footer Placeholder 2">
            <a:extLst>
              <a:ext uri="{FF2B5EF4-FFF2-40B4-BE49-F238E27FC236}">
                <a16:creationId xmlns:a16="http://schemas.microsoft.com/office/drawing/2014/main" id="{A7D8C45D-10DD-7F4C-B3A3-6799DD47443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8A1684-29E1-B74B-AFA9-A1DE7DC016C2}"/>
              </a:ext>
            </a:extLst>
          </p:cNvPr>
          <p:cNvSpPr>
            <a:spLocks noGrp="1"/>
          </p:cNvSpPr>
          <p:nvPr>
            <p:ph type="sldNum" sz="quarter" idx="12"/>
          </p:nvPr>
        </p:nvSpPr>
        <p:spPr/>
        <p:txBody>
          <a:bodyPr/>
          <a:lstStyle/>
          <a:p>
            <a:fld id="{E6B69DC5-80CF-0C46-8B20-E9292DDC1F71}" type="slidenum">
              <a:rPr lang="en-US" smtClean="0"/>
              <a:t>‹#›</a:t>
            </a:fld>
            <a:endParaRPr lang="en-US"/>
          </a:p>
        </p:txBody>
      </p:sp>
    </p:spTree>
    <p:extLst>
      <p:ext uri="{BB962C8B-B14F-4D97-AF65-F5344CB8AC3E}">
        <p14:creationId xmlns:p14="http://schemas.microsoft.com/office/powerpoint/2010/main" val="1253776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5439F-0ECB-D149-BFB4-EAF4BDF0D6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0F26BC-5D25-EA4A-B929-4B23D62AAF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34897A0-85A2-2344-83B9-4E21581B93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9412C0-4E7D-4043-A652-5BA549EBE47E}"/>
              </a:ext>
            </a:extLst>
          </p:cNvPr>
          <p:cNvSpPr>
            <a:spLocks noGrp="1"/>
          </p:cNvSpPr>
          <p:nvPr>
            <p:ph type="dt" sz="half" idx="10"/>
          </p:nvPr>
        </p:nvSpPr>
        <p:spPr/>
        <p:txBody>
          <a:bodyPr/>
          <a:lstStyle/>
          <a:p>
            <a:fld id="{9546799B-7AAF-EA44-86FE-FA21A994A894}" type="datetimeFigureOut">
              <a:rPr lang="en-US" smtClean="0"/>
              <a:t>5/8/2025</a:t>
            </a:fld>
            <a:endParaRPr lang="en-US"/>
          </a:p>
        </p:txBody>
      </p:sp>
      <p:sp>
        <p:nvSpPr>
          <p:cNvPr id="6" name="Footer Placeholder 5">
            <a:extLst>
              <a:ext uri="{FF2B5EF4-FFF2-40B4-BE49-F238E27FC236}">
                <a16:creationId xmlns:a16="http://schemas.microsoft.com/office/drawing/2014/main" id="{C72E2125-91B8-8D41-B1CB-C87E192DFD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F2BE8E-7C3F-334A-8068-2E6137E8C424}"/>
              </a:ext>
            </a:extLst>
          </p:cNvPr>
          <p:cNvSpPr>
            <a:spLocks noGrp="1"/>
          </p:cNvSpPr>
          <p:nvPr>
            <p:ph type="sldNum" sz="quarter" idx="12"/>
          </p:nvPr>
        </p:nvSpPr>
        <p:spPr/>
        <p:txBody>
          <a:bodyPr/>
          <a:lstStyle/>
          <a:p>
            <a:fld id="{E6B69DC5-80CF-0C46-8B20-E9292DDC1F71}" type="slidenum">
              <a:rPr lang="en-US" smtClean="0"/>
              <a:t>‹#›</a:t>
            </a:fld>
            <a:endParaRPr lang="en-US"/>
          </a:p>
        </p:txBody>
      </p:sp>
    </p:spTree>
    <p:extLst>
      <p:ext uri="{BB962C8B-B14F-4D97-AF65-F5344CB8AC3E}">
        <p14:creationId xmlns:p14="http://schemas.microsoft.com/office/powerpoint/2010/main" val="1037163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E3BCA-62EC-B34A-AFA8-8953816FCD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D645B5D-5D81-9E41-BDF4-FB3237EF79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6F3256-3B7B-7A4E-BF2A-8AE5227D72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A90E25-283B-144B-B641-C51E91F411F9}"/>
              </a:ext>
            </a:extLst>
          </p:cNvPr>
          <p:cNvSpPr>
            <a:spLocks noGrp="1"/>
          </p:cNvSpPr>
          <p:nvPr>
            <p:ph type="dt" sz="half" idx="10"/>
          </p:nvPr>
        </p:nvSpPr>
        <p:spPr/>
        <p:txBody>
          <a:bodyPr/>
          <a:lstStyle/>
          <a:p>
            <a:fld id="{9546799B-7AAF-EA44-86FE-FA21A994A894}" type="datetimeFigureOut">
              <a:rPr lang="en-US" smtClean="0"/>
              <a:t>5/8/2025</a:t>
            </a:fld>
            <a:endParaRPr lang="en-US"/>
          </a:p>
        </p:txBody>
      </p:sp>
      <p:sp>
        <p:nvSpPr>
          <p:cNvPr id="6" name="Footer Placeholder 5">
            <a:extLst>
              <a:ext uri="{FF2B5EF4-FFF2-40B4-BE49-F238E27FC236}">
                <a16:creationId xmlns:a16="http://schemas.microsoft.com/office/drawing/2014/main" id="{6AA84566-1C3E-8C49-B9F6-EB5A51404C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BEFA16-2675-E748-AFB5-4E6786A27F9D}"/>
              </a:ext>
            </a:extLst>
          </p:cNvPr>
          <p:cNvSpPr>
            <a:spLocks noGrp="1"/>
          </p:cNvSpPr>
          <p:nvPr>
            <p:ph type="sldNum" sz="quarter" idx="12"/>
          </p:nvPr>
        </p:nvSpPr>
        <p:spPr/>
        <p:txBody>
          <a:bodyPr/>
          <a:lstStyle/>
          <a:p>
            <a:fld id="{E6B69DC5-80CF-0C46-8B20-E9292DDC1F71}" type="slidenum">
              <a:rPr lang="en-US" smtClean="0"/>
              <a:t>‹#›</a:t>
            </a:fld>
            <a:endParaRPr lang="en-US"/>
          </a:p>
        </p:txBody>
      </p:sp>
    </p:spTree>
    <p:extLst>
      <p:ext uri="{BB962C8B-B14F-4D97-AF65-F5344CB8AC3E}">
        <p14:creationId xmlns:p14="http://schemas.microsoft.com/office/powerpoint/2010/main" val="2761823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C02FD0-3F20-904D-9414-81AB217EE8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468ABC-8CCD-7245-9F42-F4DC967C5E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9A10F3-FBE4-E341-AC3F-9B25531A4B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46799B-7AAF-EA44-86FE-FA21A994A894}" type="datetimeFigureOut">
              <a:rPr lang="en-US" smtClean="0"/>
              <a:t>5/8/2025</a:t>
            </a:fld>
            <a:endParaRPr lang="en-US"/>
          </a:p>
        </p:txBody>
      </p:sp>
      <p:sp>
        <p:nvSpPr>
          <p:cNvPr id="5" name="Footer Placeholder 4">
            <a:extLst>
              <a:ext uri="{FF2B5EF4-FFF2-40B4-BE49-F238E27FC236}">
                <a16:creationId xmlns:a16="http://schemas.microsoft.com/office/drawing/2014/main" id="{6863270D-B80F-624D-ABC7-767657F255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62203D2-2A6B-F441-BB33-7870F2C9EB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B69DC5-80CF-0C46-8B20-E9292DDC1F71}" type="slidenum">
              <a:rPr lang="en-US" smtClean="0"/>
              <a:t>‹#›</a:t>
            </a:fld>
            <a:endParaRPr lang="en-US"/>
          </a:p>
        </p:txBody>
      </p:sp>
    </p:spTree>
    <p:extLst>
      <p:ext uri="{BB962C8B-B14F-4D97-AF65-F5344CB8AC3E}">
        <p14:creationId xmlns:p14="http://schemas.microsoft.com/office/powerpoint/2010/main" val="30537421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7.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hyperlink" Target="https://www.legaleaseplan.com/jpschools" TargetMode="External"/><Relationship Id="rId3" Type="http://schemas.openxmlformats.org/officeDocument/2006/relationships/image" Target="../media/image12.png"/><Relationship Id="rId7" Type="http://schemas.openxmlformats.org/officeDocument/2006/relationships/image" Target="../media/image49.sv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 Id="rId9"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hyperlink" Target="https://www.legaleaseplan.com/jpschools" TargetMode="Externa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6.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svg"/><Relationship Id="rId2" Type="http://schemas.openxmlformats.org/officeDocument/2006/relationships/chart" Target="../charts/chart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svg"/><Relationship Id="rId9" Type="http://schemas.openxmlformats.org/officeDocument/2006/relationships/image" Target="../media/image16.sv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9.emf"/></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3.png"/><Relationship Id="rId12"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24.png"/><Relationship Id="rId5" Type="http://schemas.openxmlformats.org/officeDocument/2006/relationships/image" Target="../media/image8.png"/><Relationship Id="rId10" Type="http://schemas.openxmlformats.org/officeDocument/2006/relationships/image" Target="../media/image23.png"/><Relationship Id="rId4" Type="http://schemas.openxmlformats.org/officeDocument/2006/relationships/image" Target="../media/image20.emf"/><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32.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84">
            <a:extLst>
              <a:ext uri="{FF2B5EF4-FFF2-40B4-BE49-F238E27FC236}">
                <a16:creationId xmlns:a16="http://schemas.microsoft.com/office/drawing/2014/main" id="{34A27DF9-3991-9B4E-A657-67A1B726717B}"/>
              </a:ext>
            </a:extLst>
          </p:cNvPr>
          <p:cNvSpPr/>
          <p:nvPr/>
        </p:nvSpPr>
        <p:spPr>
          <a:xfrm rot="20484386">
            <a:off x="1538037" y="139734"/>
            <a:ext cx="6372089" cy="6578533"/>
          </a:xfrm>
          <a:custGeom>
            <a:avLst/>
            <a:gdLst>
              <a:gd name="connsiteX0" fmla="*/ 0 w 6440850"/>
              <a:gd name="connsiteY0" fmla="*/ 3007637 h 6015273"/>
              <a:gd name="connsiteX1" fmla="*/ 3220425 w 6440850"/>
              <a:gd name="connsiteY1" fmla="*/ 0 h 6015273"/>
              <a:gd name="connsiteX2" fmla="*/ 6440850 w 6440850"/>
              <a:gd name="connsiteY2" fmla="*/ 3007637 h 6015273"/>
              <a:gd name="connsiteX3" fmla="*/ 3220425 w 6440850"/>
              <a:gd name="connsiteY3" fmla="*/ 6015274 h 6015273"/>
              <a:gd name="connsiteX4" fmla="*/ 0 w 6440850"/>
              <a:gd name="connsiteY4" fmla="*/ 3007637 h 6015273"/>
              <a:gd name="connsiteX0" fmla="*/ 0 w 5635781"/>
              <a:gd name="connsiteY0" fmla="*/ 3077284 h 6015424"/>
              <a:gd name="connsiteX1" fmla="*/ 2415356 w 5635781"/>
              <a:gd name="connsiteY1" fmla="*/ 73 h 6015424"/>
              <a:gd name="connsiteX2" fmla="*/ 5635781 w 5635781"/>
              <a:gd name="connsiteY2" fmla="*/ 3007710 h 6015424"/>
              <a:gd name="connsiteX3" fmla="*/ 2415356 w 5635781"/>
              <a:gd name="connsiteY3" fmla="*/ 6015347 h 6015424"/>
              <a:gd name="connsiteX4" fmla="*/ 0 w 5635781"/>
              <a:gd name="connsiteY4" fmla="*/ 3077284 h 6015424"/>
              <a:gd name="connsiteX0" fmla="*/ 138091 w 5773872"/>
              <a:gd name="connsiteY0" fmla="*/ 3077284 h 6015444"/>
              <a:gd name="connsiteX1" fmla="*/ 2553447 w 5773872"/>
              <a:gd name="connsiteY1" fmla="*/ 73 h 6015444"/>
              <a:gd name="connsiteX2" fmla="*/ 5773872 w 5773872"/>
              <a:gd name="connsiteY2" fmla="*/ 3007710 h 6015444"/>
              <a:gd name="connsiteX3" fmla="*/ 2553447 w 5773872"/>
              <a:gd name="connsiteY3" fmla="*/ 6015347 h 6015444"/>
              <a:gd name="connsiteX4" fmla="*/ 138091 w 5773872"/>
              <a:gd name="connsiteY4" fmla="*/ 3077284 h 6015444"/>
              <a:gd name="connsiteX0" fmla="*/ 138091 w 5774376"/>
              <a:gd name="connsiteY0" fmla="*/ 3077284 h 6015444"/>
              <a:gd name="connsiteX1" fmla="*/ 2553447 w 5774376"/>
              <a:gd name="connsiteY1" fmla="*/ 73 h 6015444"/>
              <a:gd name="connsiteX2" fmla="*/ 5773872 w 5774376"/>
              <a:gd name="connsiteY2" fmla="*/ 3007710 h 6015444"/>
              <a:gd name="connsiteX3" fmla="*/ 2553447 w 5774376"/>
              <a:gd name="connsiteY3" fmla="*/ 6015347 h 6015444"/>
              <a:gd name="connsiteX4" fmla="*/ 138091 w 5774376"/>
              <a:gd name="connsiteY4" fmla="*/ 3077284 h 6015444"/>
              <a:gd name="connsiteX0" fmla="*/ 138091 w 5774376"/>
              <a:gd name="connsiteY0" fmla="*/ 3077282 h 6015442"/>
              <a:gd name="connsiteX1" fmla="*/ 2553447 w 5774376"/>
              <a:gd name="connsiteY1" fmla="*/ 71 h 6015442"/>
              <a:gd name="connsiteX2" fmla="*/ 5773872 w 5774376"/>
              <a:gd name="connsiteY2" fmla="*/ 3007708 h 6015442"/>
              <a:gd name="connsiteX3" fmla="*/ 2553447 w 5774376"/>
              <a:gd name="connsiteY3" fmla="*/ 6015345 h 6015442"/>
              <a:gd name="connsiteX4" fmla="*/ 138091 w 5774376"/>
              <a:gd name="connsiteY4" fmla="*/ 3077282 h 6015442"/>
              <a:gd name="connsiteX0" fmla="*/ 204450 w 5840735"/>
              <a:gd name="connsiteY0" fmla="*/ 3078606 h 6016766"/>
              <a:gd name="connsiteX1" fmla="*/ 2619806 w 5840735"/>
              <a:gd name="connsiteY1" fmla="*/ 1395 h 6016766"/>
              <a:gd name="connsiteX2" fmla="*/ 5840231 w 5840735"/>
              <a:gd name="connsiteY2" fmla="*/ 3009032 h 6016766"/>
              <a:gd name="connsiteX3" fmla="*/ 2619806 w 5840735"/>
              <a:gd name="connsiteY3" fmla="*/ 6016669 h 6016766"/>
              <a:gd name="connsiteX4" fmla="*/ 204450 w 5840735"/>
              <a:gd name="connsiteY4" fmla="*/ 3078606 h 6016766"/>
              <a:gd name="connsiteX0" fmla="*/ 204450 w 5840231"/>
              <a:gd name="connsiteY0" fmla="*/ 3078606 h 6016766"/>
              <a:gd name="connsiteX1" fmla="*/ 2619806 w 5840231"/>
              <a:gd name="connsiteY1" fmla="*/ 1395 h 6016766"/>
              <a:gd name="connsiteX2" fmla="*/ 5840231 w 5840231"/>
              <a:gd name="connsiteY2" fmla="*/ 3009032 h 6016766"/>
              <a:gd name="connsiteX3" fmla="*/ 2619806 w 5840231"/>
              <a:gd name="connsiteY3" fmla="*/ 6016669 h 6016766"/>
              <a:gd name="connsiteX4" fmla="*/ 204450 w 5840231"/>
              <a:gd name="connsiteY4" fmla="*/ 3078606 h 6016766"/>
              <a:gd name="connsiteX0" fmla="*/ 136999 w 5633632"/>
              <a:gd name="connsiteY0" fmla="*/ 3077213 h 6015284"/>
              <a:gd name="connsiteX1" fmla="*/ 2552355 w 5633632"/>
              <a:gd name="connsiteY1" fmla="*/ 2 h 6015284"/>
              <a:gd name="connsiteX2" fmla="*/ 5633632 w 5633632"/>
              <a:gd name="connsiteY2" fmla="*/ 3087152 h 6015284"/>
              <a:gd name="connsiteX3" fmla="*/ 2552355 w 5633632"/>
              <a:gd name="connsiteY3" fmla="*/ 6015276 h 6015284"/>
              <a:gd name="connsiteX4" fmla="*/ 136999 w 5633632"/>
              <a:gd name="connsiteY4" fmla="*/ 3077213 h 6015284"/>
              <a:gd name="connsiteX0" fmla="*/ 136999 w 5658503"/>
              <a:gd name="connsiteY0" fmla="*/ 3077213 h 6015284"/>
              <a:gd name="connsiteX1" fmla="*/ 2552355 w 5658503"/>
              <a:gd name="connsiteY1" fmla="*/ 2 h 6015284"/>
              <a:gd name="connsiteX2" fmla="*/ 5633632 w 5658503"/>
              <a:gd name="connsiteY2" fmla="*/ 3087152 h 6015284"/>
              <a:gd name="connsiteX3" fmla="*/ 2552355 w 5658503"/>
              <a:gd name="connsiteY3" fmla="*/ 6015276 h 6015284"/>
              <a:gd name="connsiteX4" fmla="*/ 136999 w 5658503"/>
              <a:gd name="connsiteY4" fmla="*/ 3077213 h 6015284"/>
              <a:gd name="connsiteX0" fmla="*/ 136999 w 5784319"/>
              <a:gd name="connsiteY0" fmla="*/ 3077213 h 6015284"/>
              <a:gd name="connsiteX1" fmla="*/ 2552355 w 5784319"/>
              <a:gd name="connsiteY1" fmla="*/ 2 h 6015284"/>
              <a:gd name="connsiteX2" fmla="*/ 5633632 w 5784319"/>
              <a:gd name="connsiteY2" fmla="*/ 3087152 h 6015284"/>
              <a:gd name="connsiteX3" fmla="*/ 2552355 w 5784319"/>
              <a:gd name="connsiteY3" fmla="*/ 6015276 h 6015284"/>
              <a:gd name="connsiteX4" fmla="*/ 136999 w 5784319"/>
              <a:gd name="connsiteY4" fmla="*/ 3077213 h 6015284"/>
              <a:gd name="connsiteX0" fmla="*/ 220990 w 5931403"/>
              <a:gd name="connsiteY0" fmla="*/ 3078797 h 6016868"/>
              <a:gd name="connsiteX1" fmla="*/ 2636346 w 5931403"/>
              <a:gd name="connsiteY1" fmla="*/ 1586 h 6016868"/>
              <a:gd name="connsiteX2" fmla="*/ 5717623 w 5931403"/>
              <a:gd name="connsiteY2" fmla="*/ 3088736 h 6016868"/>
              <a:gd name="connsiteX3" fmla="*/ 2636346 w 5931403"/>
              <a:gd name="connsiteY3" fmla="*/ 6016860 h 6016868"/>
              <a:gd name="connsiteX4" fmla="*/ 220990 w 5931403"/>
              <a:gd name="connsiteY4" fmla="*/ 3078797 h 6016868"/>
              <a:gd name="connsiteX0" fmla="*/ 208879 w 5910861"/>
              <a:gd name="connsiteY0" fmla="*/ 3125264 h 6063335"/>
              <a:gd name="connsiteX1" fmla="*/ 2624235 w 5910861"/>
              <a:gd name="connsiteY1" fmla="*/ 48053 h 6063335"/>
              <a:gd name="connsiteX2" fmla="*/ 5705512 w 5910861"/>
              <a:gd name="connsiteY2" fmla="*/ 3135203 h 6063335"/>
              <a:gd name="connsiteX3" fmla="*/ 2624235 w 5910861"/>
              <a:gd name="connsiteY3" fmla="*/ 6063327 h 6063335"/>
              <a:gd name="connsiteX4" fmla="*/ 208879 w 5910861"/>
              <a:gd name="connsiteY4" fmla="*/ 3125264 h 6063335"/>
              <a:gd name="connsiteX0" fmla="*/ 171077 w 5873059"/>
              <a:gd name="connsiteY0" fmla="*/ 3125264 h 6063335"/>
              <a:gd name="connsiteX1" fmla="*/ 2586433 w 5873059"/>
              <a:gd name="connsiteY1" fmla="*/ 48053 h 6063335"/>
              <a:gd name="connsiteX2" fmla="*/ 5667710 w 5873059"/>
              <a:gd name="connsiteY2" fmla="*/ 3135203 h 6063335"/>
              <a:gd name="connsiteX3" fmla="*/ 2586433 w 5873059"/>
              <a:gd name="connsiteY3" fmla="*/ 6063327 h 6063335"/>
              <a:gd name="connsiteX4" fmla="*/ 171077 w 5873059"/>
              <a:gd name="connsiteY4" fmla="*/ 3125264 h 606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3059" h="6063335">
                <a:moveTo>
                  <a:pt x="171077" y="3125264"/>
                </a:moveTo>
                <a:cubicBezTo>
                  <a:pt x="-435210" y="838027"/>
                  <a:pt x="616781" y="404206"/>
                  <a:pt x="2586433" y="48053"/>
                </a:cubicBezTo>
                <a:cubicBezTo>
                  <a:pt x="4556085" y="-308100"/>
                  <a:pt x="6522475" y="1374739"/>
                  <a:pt x="5667710" y="3135203"/>
                </a:cubicBezTo>
                <a:cubicBezTo>
                  <a:pt x="4534648" y="5820006"/>
                  <a:pt x="3502538" y="6064983"/>
                  <a:pt x="2586433" y="6063327"/>
                </a:cubicBezTo>
                <a:cubicBezTo>
                  <a:pt x="1670328" y="6061671"/>
                  <a:pt x="777364" y="5412501"/>
                  <a:pt x="171077" y="3125264"/>
                </a:cubicBezTo>
                <a:close/>
              </a:path>
            </a:pathLst>
          </a:custGeom>
          <a:solidFill>
            <a:srgbClr val="00B0F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D3372D60-5426-9B4B-9C8A-1313BAD29B5A}"/>
              </a:ext>
            </a:extLst>
          </p:cNvPr>
          <p:cNvPicPr>
            <a:picLocks noChangeAspect="1"/>
          </p:cNvPicPr>
          <p:nvPr/>
        </p:nvPicPr>
        <p:blipFill>
          <a:blip r:embed="rId3"/>
          <a:stretch>
            <a:fillRect/>
          </a:stretch>
        </p:blipFill>
        <p:spPr>
          <a:xfrm>
            <a:off x="4256790" y="-7495"/>
            <a:ext cx="7950200" cy="6865495"/>
          </a:xfrm>
          <a:prstGeom prst="rect">
            <a:avLst/>
          </a:prstGeom>
        </p:spPr>
      </p:pic>
      <p:sp>
        <p:nvSpPr>
          <p:cNvPr id="2" name="Title 1" hidden="1">
            <a:extLst>
              <a:ext uri="{FF2B5EF4-FFF2-40B4-BE49-F238E27FC236}">
                <a16:creationId xmlns:a16="http://schemas.microsoft.com/office/drawing/2014/main" id="{AD576F00-7D18-480C-A014-4F88D12AB2A8}"/>
              </a:ext>
            </a:extLst>
          </p:cNvPr>
          <p:cNvSpPr>
            <a:spLocks noGrp="1"/>
          </p:cNvSpPr>
          <p:nvPr>
            <p:ph type="title"/>
          </p:nvPr>
        </p:nvSpPr>
        <p:spPr/>
        <p:txBody>
          <a:bodyPr/>
          <a:lstStyle/>
          <a:p>
            <a:r>
              <a:rPr lang="en-US" dirty="0"/>
              <a:t>x</a:t>
            </a:r>
          </a:p>
        </p:txBody>
      </p:sp>
      <p:grpSp>
        <p:nvGrpSpPr>
          <p:cNvPr id="27" name="Group 26">
            <a:extLst>
              <a:ext uri="{FF2B5EF4-FFF2-40B4-BE49-F238E27FC236}">
                <a16:creationId xmlns:a16="http://schemas.microsoft.com/office/drawing/2014/main" id="{A9198DEB-8290-A34D-AB8A-E0E7E88F9144}"/>
              </a:ext>
            </a:extLst>
          </p:cNvPr>
          <p:cNvGrpSpPr/>
          <p:nvPr/>
        </p:nvGrpSpPr>
        <p:grpSpPr>
          <a:xfrm>
            <a:off x="10302908" y="5723908"/>
            <a:ext cx="1772365" cy="698870"/>
            <a:chOff x="9133057" y="5106679"/>
            <a:chExt cx="1772365" cy="698870"/>
          </a:xfrm>
        </p:grpSpPr>
        <p:sp>
          <p:nvSpPr>
            <p:cNvPr id="28" name="TextBox 5">
              <a:extLst>
                <a:ext uri="{FF2B5EF4-FFF2-40B4-BE49-F238E27FC236}">
                  <a16:creationId xmlns:a16="http://schemas.microsoft.com/office/drawing/2014/main" id="{B8B75904-B997-4A4A-AFF9-29BC4B8E2049}"/>
                </a:ext>
              </a:extLst>
            </p:cNvPr>
            <p:cNvSpPr txBox="1"/>
            <p:nvPr/>
          </p:nvSpPr>
          <p:spPr>
            <a:xfrm>
              <a:off x="9138648" y="5106679"/>
              <a:ext cx="1766774" cy="276999"/>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1200" dirty="0">
                  <a:solidFill>
                    <a:schemeClr val="bg1"/>
                  </a:solidFill>
                  <a:effectLst>
                    <a:innerShdw blurRad="63500" dist="50800" dir="5400000">
                      <a:prstClr val="black">
                        <a:alpha val="50000"/>
                      </a:prstClr>
                    </a:innerShdw>
                  </a:effectLst>
                  <a:latin typeface="Arial" panose="020B0604020202020204" pitchFamily="34" charset="0"/>
                  <a:cs typeface="Arial" panose="020B0604020202020204" pitchFamily="34" charset="0"/>
                </a:rPr>
                <a:t>Administered By:</a:t>
              </a:r>
            </a:p>
          </p:txBody>
        </p:sp>
        <p:pic>
          <p:nvPicPr>
            <p:cNvPr id="29" name="Picture 28">
              <a:extLst>
                <a:ext uri="{FF2B5EF4-FFF2-40B4-BE49-F238E27FC236}">
                  <a16:creationId xmlns:a16="http://schemas.microsoft.com/office/drawing/2014/main" id="{C3AF2377-1BA1-B74C-9808-92EFC6E94558}"/>
                </a:ext>
              </a:extLst>
            </p:cNvPr>
            <p:cNvPicPr>
              <a:picLocks noChangeAspect="1"/>
            </p:cNvPicPr>
            <p:nvPr/>
          </p:nvPicPr>
          <p:blipFill>
            <a:blip r:embed="rId4"/>
            <a:srcRect/>
            <a:stretch/>
          </p:blipFill>
          <p:spPr>
            <a:xfrm>
              <a:off x="9133057" y="5395832"/>
              <a:ext cx="1542467" cy="409717"/>
            </a:xfrm>
            <a:prstGeom prst="rect">
              <a:avLst/>
            </a:prstGeom>
          </p:spPr>
        </p:pic>
      </p:grpSp>
      <p:sp>
        <p:nvSpPr>
          <p:cNvPr id="19" name="TextBox 6">
            <a:extLst>
              <a:ext uri="{FF2B5EF4-FFF2-40B4-BE49-F238E27FC236}">
                <a16:creationId xmlns:a16="http://schemas.microsoft.com/office/drawing/2014/main" id="{7163B9D5-1E6F-3A48-9232-752DB85A6E62}"/>
              </a:ext>
            </a:extLst>
          </p:cNvPr>
          <p:cNvSpPr txBox="1"/>
          <p:nvPr/>
        </p:nvSpPr>
        <p:spPr>
          <a:xfrm>
            <a:off x="7297271" y="1426481"/>
            <a:ext cx="4894729" cy="1569660"/>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r>
              <a:rPr lang="en-US" sz="3200" dirty="0">
                <a:solidFill>
                  <a:schemeClr val="bg1"/>
                </a:solidFill>
                <a:latin typeface="Century Gothic" panose="020B0502020202020204" pitchFamily="34" charset="0"/>
                <a:cs typeface="Arial" panose="020B0604020202020204" pitchFamily="34" charset="0"/>
              </a:rPr>
              <a:t>Be fully prepared and confident</a:t>
            </a:r>
          </a:p>
          <a:p>
            <a:pPr algn="ctr"/>
            <a:r>
              <a:rPr lang="en-US" sz="3200" b="1" dirty="0">
                <a:solidFill>
                  <a:schemeClr val="bg1"/>
                </a:solidFill>
                <a:latin typeface="Century Gothic" panose="020B0502020202020204" pitchFamily="34" charset="0"/>
                <a:cs typeface="Arial" panose="020B0604020202020204" pitchFamily="34" charset="0"/>
              </a:rPr>
              <a:t>with Legal Insurance</a:t>
            </a:r>
          </a:p>
        </p:txBody>
      </p:sp>
      <p:cxnSp>
        <p:nvCxnSpPr>
          <p:cNvPr id="14" name="Straight Connector 13">
            <a:extLst>
              <a:ext uri="{FF2B5EF4-FFF2-40B4-BE49-F238E27FC236}">
                <a16:creationId xmlns:a16="http://schemas.microsoft.com/office/drawing/2014/main" id="{9E755DB6-94C7-EE44-8EF2-3CC216854977}"/>
              </a:ext>
            </a:extLst>
          </p:cNvPr>
          <p:cNvCxnSpPr>
            <a:cxnSpLocks/>
          </p:cNvCxnSpPr>
          <p:nvPr/>
        </p:nvCxnSpPr>
        <p:spPr>
          <a:xfrm flipH="1">
            <a:off x="7853082" y="3255992"/>
            <a:ext cx="399229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8">
            <a:extLst>
              <a:ext uri="{FF2B5EF4-FFF2-40B4-BE49-F238E27FC236}">
                <a16:creationId xmlns:a16="http://schemas.microsoft.com/office/drawing/2014/main" id="{F185E6FA-2585-7C47-824E-6CB69ACEE237}"/>
              </a:ext>
            </a:extLst>
          </p:cNvPr>
          <p:cNvSpPr txBox="1"/>
          <p:nvPr/>
        </p:nvSpPr>
        <p:spPr>
          <a:xfrm>
            <a:off x="7043654" y="3469410"/>
            <a:ext cx="5401961" cy="461665"/>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r>
              <a:rPr lang="en-US" sz="2400" dirty="0">
                <a:solidFill>
                  <a:schemeClr val="bg1"/>
                </a:solidFill>
                <a:latin typeface="Arial" panose="020B0604020202020204" pitchFamily="34" charset="0"/>
                <a:cs typeface="Arial" panose="020B0604020202020204" pitchFamily="34" charset="0"/>
              </a:rPr>
              <a:t>Jefferson Parish School Board</a:t>
            </a:r>
          </a:p>
        </p:txBody>
      </p:sp>
      <p:pic>
        <p:nvPicPr>
          <p:cNvPr id="8" name="Picture 7" descr="A close up of a logo&#10;&#10;Description automatically generated">
            <a:extLst>
              <a:ext uri="{FF2B5EF4-FFF2-40B4-BE49-F238E27FC236}">
                <a16:creationId xmlns:a16="http://schemas.microsoft.com/office/drawing/2014/main" id="{EE182FD5-298F-3345-B0BB-770E9B65518B}"/>
              </a:ext>
            </a:extLst>
          </p:cNvPr>
          <p:cNvPicPr>
            <a:picLocks noChangeAspect="1"/>
          </p:cNvPicPr>
          <p:nvPr/>
        </p:nvPicPr>
        <p:blipFill>
          <a:blip r:embed="rId5">
            <a:alphaModFix/>
          </a:blip>
          <a:stretch>
            <a:fillRect/>
          </a:stretch>
        </p:blipFill>
        <p:spPr>
          <a:xfrm flipH="1">
            <a:off x="279910" y="2845533"/>
            <a:ext cx="1950831" cy="1948060"/>
          </a:xfrm>
          <a:prstGeom prst="rect">
            <a:avLst/>
          </a:prstGeom>
        </p:spPr>
      </p:pic>
      <p:pic>
        <p:nvPicPr>
          <p:cNvPr id="16" name="Picture 15">
            <a:extLst>
              <a:ext uri="{FF2B5EF4-FFF2-40B4-BE49-F238E27FC236}">
                <a16:creationId xmlns:a16="http://schemas.microsoft.com/office/drawing/2014/main" id="{AB853087-215D-F544-93AA-D146E0214CE0}"/>
              </a:ext>
            </a:extLst>
          </p:cNvPr>
          <p:cNvPicPr>
            <a:picLocks noChangeAspect="1"/>
          </p:cNvPicPr>
          <p:nvPr/>
        </p:nvPicPr>
        <p:blipFill>
          <a:blip r:embed="rId6">
            <a:alphaModFix/>
          </a:blip>
          <a:stretch>
            <a:fillRect/>
          </a:stretch>
        </p:blipFill>
        <p:spPr>
          <a:xfrm>
            <a:off x="3742004" y="115852"/>
            <a:ext cx="2117132" cy="2114124"/>
          </a:xfrm>
          <a:prstGeom prst="rect">
            <a:avLst/>
          </a:prstGeom>
        </p:spPr>
      </p:pic>
      <p:pic>
        <p:nvPicPr>
          <p:cNvPr id="18" name="Picture 17" descr="A picture containing clock&#10;&#10;Description automatically generated">
            <a:extLst>
              <a:ext uri="{FF2B5EF4-FFF2-40B4-BE49-F238E27FC236}">
                <a16:creationId xmlns:a16="http://schemas.microsoft.com/office/drawing/2014/main" id="{79E8040D-5596-174D-80FA-461E2369C967}"/>
              </a:ext>
            </a:extLst>
          </p:cNvPr>
          <p:cNvPicPr>
            <a:picLocks noChangeAspect="1"/>
          </p:cNvPicPr>
          <p:nvPr/>
        </p:nvPicPr>
        <p:blipFill>
          <a:blip r:embed="rId7">
            <a:alphaModFix/>
          </a:blip>
          <a:stretch>
            <a:fillRect/>
          </a:stretch>
        </p:blipFill>
        <p:spPr>
          <a:xfrm>
            <a:off x="470061" y="281916"/>
            <a:ext cx="1950831" cy="1948060"/>
          </a:xfrm>
          <a:prstGeom prst="rect">
            <a:avLst/>
          </a:prstGeom>
        </p:spPr>
      </p:pic>
      <p:pic>
        <p:nvPicPr>
          <p:cNvPr id="21" name="Picture 20" descr="A picture containing clock, room&#10;&#10;Description automatically generated">
            <a:extLst>
              <a:ext uri="{FF2B5EF4-FFF2-40B4-BE49-F238E27FC236}">
                <a16:creationId xmlns:a16="http://schemas.microsoft.com/office/drawing/2014/main" id="{3198204D-DF4B-804C-9607-A5625D22B3EB}"/>
              </a:ext>
            </a:extLst>
          </p:cNvPr>
          <p:cNvPicPr>
            <a:picLocks noChangeAspect="1"/>
          </p:cNvPicPr>
          <p:nvPr/>
        </p:nvPicPr>
        <p:blipFill>
          <a:blip r:embed="rId8">
            <a:alphaModFix/>
          </a:blip>
          <a:stretch>
            <a:fillRect/>
          </a:stretch>
        </p:blipFill>
        <p:spPr>
          <a:xfrm>
            <a:off x="2376107" y="2123604"/>
            <a:ext cx="1956652" cy="1956652"/>
          </a:xfrm>
          <a:prstGeom prst="rect">
            <a:avLst/>
          </a:prstGeom>
        </p:spPr>
      </p:pic>
      <p:pic>
        <p:nvPicPr>
          <p:cNvPr id="6" name="Picture 5" descr="A person in a suit and tie&#10;&#10;Description automatically generated">
            <a:extLst>
              <a:ext uri="{FF2B5EF4-FFF2-40B4-BE49-F238E27FC236}">
                <a16:creationId xmlns:a16="http://schemas.microsoft.com/office/drawing/2014/main" id="{00B96191-A46A-2245-9F7F-5A0A4887EE07}"/>
              </a:ext>
            </a:extLst>
          </p:cNvPr>
          <p:cNvPicPr>
            <a:picLocks noChangeAspect="1"/>
          </p:cNvPicPr>
          <p:nvPr/>
        </p:nvPicPr>
        <p:blipFill>
          <a:blip r:embed="rId9"/>
          <a:stretch>
            <a:fillRect/>
          </a:stretch>
        </p:blipFill>
        <p:spPr>
          <a:xfrm>
            <a:off x="4547321" y="1238655"/>
            <a:ext cx="2962851" cy="5619345"/>
          </a:xfrm>
          <a:prstGeom prst="rect">
            <a:avLst/>
          </a:prstGeom>
        </p:spPr>
      </p:pic>
      <p:pic>
        <p:nvPicPr>
          <p:cNvPr id="25" name="Picture 24" descr="A close up of a logo&#10;&#10;Description automatically generated">
            <a:extLst>
              <a:ext uri="{FF2B5EF4-FFF2-40B4-BE49-F238E27FC236}">
                <a16:creationId xmlns:a16="http://schemas.microsoft.com/office/drawing/2014/main" id="{718A695F-0958-6545-8293-AD3787224176}"/>
              </a:ext>
            </a:extLst>
          </p:cNvPr>
          <p:cNvPicPr>
            <a:picLocks noChangeAspect="1"/>
          </p:cNvPicPr>
          <p:nvPr/>
        </p:nvPicPr>
        <p:blipFill>
          <a:blip r:embed="rId10">
            <a:alphaModFix/>
          </a:blip>
          <a:stretch>
            <a:fillRect/>
          </a:stretch>
        </p:blipFill>
        <p:spPr>
          <a:xfrm>
            <a:off x="2451124" y="4410327"/>
            <a:ext cx="1950831" cy="1950831"/>
          </a:xfrm>
          <a:prstGeom prst="rect">
            <a:avLst/>
          </a:prstGeom>
        </p:spPr>
      </p:pic>
    </p:spTree>
    <p:extLst>
      <p:ext uri="{BB962C8B-B14F-4D97-AF65-F5344CB8AC3E}">
        <p14:creationId xmlns:p14="http://schemas.microsoft.com/office/powerpoint/2010/main" val="3402373180"/>
      </p:ext>
    </p:extLst>
  </p:cSld>
  <p:clrMapOvr>
    <a:masterClrMapping/>
  </p:clrMapOvr>
  <mc:AlternateContent xmlns:mc="http://schemas.openxmlformats.org/markup-compatibility/2006" xmlns:p14="http://schemas.microsoft.com/office/powerpoint/2010/main">
    <mc:Choice Requires="p14">
      <p:transition p14:dur="0" advTm="10933"/>
    </mc:Choice>
    <mc:Fallback xmlns="">
      <p:transition advTm="1093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Oval 84">
            <a:extLst>
              <a:ext uri="{FF2B5EF4-FFF2-40B4-BE49-F238E27FC236}">
                <a16:creationId xmlns:a16="http://schemas.microsoft.com/office/drawing/2014/main" id="{0C313979-9DED-C24E-8BE8-3AD2D2BC202A}"/>
              </a:ext>
            </a:extLst>
          </p:cNvPr>
          <p:cNvSpPr/>
          <p:nvPr/>
        </p:nvSpPr>
        <p:spPr>
          <a:xfrm rot="2467903">
            <a:off x="5942439" y="2317439"/>
            <a:ext cx="2767764" cy="2681301"/>
          </a:xfrm>
          <a:custGeom>
            <a:avLst/>
            <a:gdLst>
              <a:gd name="connsiteX0" fmla="*/ 0 w 6440850"/>
              <a:gd name="connsiteY0" fmla="*/ 3007637 h 6015273"/>
              <a:gd name="connsiteX1" fmla="*/ 3220425 w 6440850"/>
              <a:gd name="connsiteY1" fmla="*/ 0 h 6015273"/>
              <a:gd name="connsiteX2" fmla="*/ 6440850 w 6440850"/>
              <a:gd name="connsiteY2" fmla="*/ 3007637 h 6015273"/>
              <a:gd name="connsiteX3" fmla="*/ 3220425 w 6440850"/>
              <a:gd name="connsiteY3" fmla="*/ 6015274 h 6015273"/>
              <a:gd name="connsiteX4" fmla="*/ 0 w 6440850"/>
              <a:gd name="connsiteY4" fmla="*/ 3007637 h 6015273"/>
              <a:gd name="connsiteX0" fmla="*/ 0 w 5635781"/>
              <a:gd name="connsiteY0" fmla="*/ 3077284 h 6015424"/>
              <a:gd name="connsiteX1" fmla="*/ 2415356 w 5635781"/>
              <a:gd name="connsiteY1" fmla="*/ 73 h 6015424"/>
              <a:gd name="connsiteX2" fmla="*/ 5635781 w 5635781"/>
              <a:gd name="connsiteY2" fmla="*/ 3007710 h 6015424"/>
              <a:gd name="connsiteX3" fmla="*/ 2415356 w 5635781"/>
              <a:gd name="connsiteY3" fmla="*/ 6015347 h 6015424"/>
              <a:gd name="connsiteX4" fmla="*/ 0 w 5635781"/>
              <a:gd name="connsiteY4" fmla="*/ 3077284 h 6015424"/>
              <a:gd name="connsiteX0" fmla="*/ 138091 w 5773872"/>
              <a:gd name="connsiteY0" fmla="*/ 3077284 h 6015444"/>
              <a:gd name="connsiteX1" fmla="*/ 2553447 w 5773872"/>
              <a:gd name="connsiteY1" fmla="*/ 73 h 6015444"/>
              <a:gd name="connsiteX2" fmla="*/ 5773872 w 5773872"/>
              <a:gd name="connsiteY2" fmla="*/ 3007710 h 6015444"/>
              <a:gd name="connsiteX3" fmla="*/ 2553447 w 5773872"/>
              <a:gd name="connsiteY3" fmla="*/ 6015347 h 6015444"/>
              <a:gd name="connsiteX4" fmla="*/ 138091 w 5773872"/>
              <a:gd name="connsiteY4" fmla="*/ 3077284 h 6015444"/>
              <a:gd name="connsiteX0" fmla="*/ 138091 w 5774376"/>
              <a:gd name="connsiteY0" fmla="*/ 3077284 h 6015444"/>
              <a:gd name="connsiteX1" fmla="*/ 2553447 w 5774376"/>
              <a:gd name="connsiteY1" fmla="*/ 73 h 6015444"/>
              <a:gd name="connsiteX2" fmla="*/ 5773872 w 5774376"/>
              <a:gd name="connsiteY2" fmla="*/ 3007710 h 6015444"/>
              <a:gd name="connsiteX3" fmla="*/ 2553447 w 5774376"/>
              <a:gd name="connsiteY3" fmla="*/ 6015347 h 6015444"/>
              <a:gd name="connsiteX4" fmla="*/ 138091 w 5774376"/>
              <a:gd name="connsiteY4" fmla="*/ 3077284 h 6015444"/>
              <a:gd name="connsiteX0" fmla="*/ 138091 w 5774376"/>
              <a:gd name="connsiteY0" fmla="*/ 3077282 h 6015442"/>
              <a:gd name="connsiteX1" fmla="*/ 2553447 w 5774376"/>
              <a:gd name="connsiteY1" fmla="*/ 71 h 6015442"/>
              <a:gd name="connsiteX2" fmla="*/ 5773872 w 5774376"/>
              <a:gd name="connsiteY2" fmla="*/ 3007708 h 6015442"/>
              <a:gd name="connsiteX3" fmla="*/ 2553447 w 5774376"/>
              <a:gd name="connsiteY3" fmla="*/ 6015345 h 6015442"/>
              <a:gd name="connsiteX4" fmla="*/ 138091 w 5774376"/>
              <a:gd name="connsiteY4" fmla="*/ 3077282 h 6015442"/>
              <a:gd name="connsiteX0" fmla="*/ 204450 w 5840735"/>
              <a:gd name="connsiteY0" fmla="*/ 3078606 h 6016766"/>
              <a:gd name="connsiteX1" fmla="*/ 2619806 w 5840735"/>
              <a:gd name="connsiteY1" fmla="*/ 1395 h 6016766"/>
              <a:gd name="connsiteX2" fmla="*/ 5840231 w 5840735"/>
              <a:gd name="connsiteY2" fmla="*/ 3009032 h 6016766"/>
              <a:gd name="connsiteX3" fmla="*/ 2619806 w 5840735"/>
              <a:gd name="connsiteY3" fmla="*/ 6016669 h 6016766"/>
              <a:gd name="connsiteX4" fmla="*/ 204450 w 5840735"/>
              <a:gd name="connsiteY4" fmla="*/ 3078606 h 6016766"/>
              <a:gd name="connsiteX0" fmla="*/ 204450 w 5840231"/>
              <a:gd name="connsiteY0" fmla="*/ 3078606 h 6016766"/>
              <a:gd name="connsiteX1" fmla="*/ 2619806 w 5840231"/>
              <a:gd name="connsiteY1" fmla="*/ 1395 h 6016766"/>
              <a:gd name="connsiteX2" fmla="*/ 5840231 w 5840231"/>
              <a:gd name="connsiteY2" fmla="*/ 3009032 h 6016766"/>
              <a:gd name="connsiteX3" fmla="*/ 2619806 w 5840231"/>
              <a:gd name="connsiteY3" fmla="*/ 6016669 h 6016766"/>
              <a:gd name="connsiteX4" fmla="*/ 204450 w 5840231"/>
              <a:gd name="connsiteY4" fmla="*/ 3078606 h 6016766"/>
              <a:gd name="connsiteX0" fmla="*/ 136999 w 5633632"/>
              <a:gd name="connsiteY0" fmla="*/ 3077213 h 6015284"/>
              <a:gd name="connsiteX1" fmla="*/ 2552355 w 5633632"/>
              <a:gd name="connsiteY1" fmla="*/ 2 h 6015284"/>
              <a:gd name="connsiteX2" fmla="*/ 5633632 w 5633632"/>
              <a:gd name="connsiteY2" fmla="*/ 3087152 h 6015284"/>
              <a:gd name="connsiteX3" fmla="*/ 2552355 w 5633632"/>
              <a:gd name="connsiteY3" fmla="*/ 6015276 h 6015284"/>
              <a:gd name="connsiteX4" fmla="*/ 136999 w 5633632"/>
              <a:gd name="connsiteY4" fmla="*/ 3077213 h 6015284"/>
              <a:gd name="connsiteX0" fmla="*/ 136999 w 5658503"/>
              <a:gd name="connsiteY0" fmla="*/ 3077213 h 6015284"/>
              <a:gd name="connsiteX1" fmla="*/ 2552355 w 5658503"/>
              <a:gd name="connsiteY1" fmla="*/ 2 h 6015284"/>
              <a:gd name="connsiteX2" fmla="*/ 5633632 w 5658503"/>
              <a:gd name="connsiteY2" fmla="*/ 3087152 h 6015284"/>
              <a:gd name="connsiteX3" fmla="*/ 2552355 w 5658503"/>
              <a:gd name="connsiteY3" fmla="*/ 6015276 h 6015284"/>
              <a:gd name="connsiteX4" fmla="*/ 136999 w 5658503"/>
              <a:gd name="connsiteY4" fmla="*/ 3077213 h 6015284"/>
              <a:gd name="connsiteX0" fmla="*/ 136999 w 5784319"/>
              <a:gd name="connsiteY0" fmla="*/ 3077213 h 6015284"/>
              <a:gd name="connsiteX1" fmla="*/ 2552355 w 5784319"/>
              <a:gd name="connsiteY1" fmla="*/ 2 h 6015284"/>
              <a:gd name="connsiteX2" fmla="*/ 5633632 w 5784319"/>
              <a:gd name="connsiteY2" fmla="*/ 3087152 h 6015284"/>
              <a:gd name="connsiteX3" fmla="*/ 2552355 w 5784319"/>
              <a:gd name="connsiteY3" fmla="*/ 6015276 h 6015284"/>
              <a:gd name="connsiteX4" fmla="*/ 136999 w 5784319"/>
              <a:gd name="connsiteY4" fmla="*/ 3077213 h 6015284"/>
              <a:gd name="connsiteX0" fmla="*/ 220990 w 5931403"/>
              <a:gd name="connsiteY0" fmla="*/ 3078797 h 6016868"/>
              <a:gd name="connsiteX1" fmla="*/ 2636346 w 5931403"/>
              <a:gd name="connsiteY1" fmla="*/ 1586 h 6016868"/>
              <a:gd name="connsiteX2" fmla="*/ 5717623 w 5931403"/>
              <a:gd name="connsiteY2" fmla="*/ 3088736 h 6016868"/>
              <a:gd name="connsiteX3" fmla="*/ 2636346 w 5931403"/>
              <a:gd name="connsiteY3" fmla="*/ 6016860 h 6016868"/>
              <a:gd name="connsiteX4" fmla="*/ 220990 w 5931403"/>
              <a:gd name="connsiteY4" fmla="*/ 3078797 h 6016868"/>
              <a:gd name="connsiteX0" fmla="*/ 208879 w 5910861"/>
              <a:gd name="connsiteY0" fmla="*/ 3125264 h 6063335"/>
              <a:gd name="connsiteX1" fmla="*/ 2624235 w 5910861"/>
              <a:gd name="connsiteY1" fmla="*/ 48053 h 6063335"/>
              <a:gd name="connsiteX2" fmla="*/ 5705512 w 5910861"/>
              <a:gd name="connsiteY2" fmla="*/ 3135203 h 6063335"/>
              <a:gd name="connsiteX3" fmla="*/ 2624235 w 5910861"/>
              <a:gd name="connsiteY3" fmla="*/ 6063327 h 6063335"/>
              <a:gd name="connsiteX4" fmla="*/ 208879 w 5910861"/>
              <a:gd name="connsiteY4" fmla="*/ 3125264 h 6063335"/>
              <a:gd name="connsiteX0" fmla="*/ 171077 w 5873059"/>
              <a:gd name="connsiteY0" fmla="*/ 3125264 h 6063335"/>
              <a:gd name="connsiteX1" fmla="*/ 2586433 w 5873059"/>
              <a:gd name="connsiteY1" fmla="*/ 48053 h 6063335"/>
              <a:gd name="connsiteX2" fmla="*/ 5667710 w 5873059"/>
              <a:gd name="connsiteY2" fmla="*/ 3135203 h 6063335"/>
              <a:gd name="connsiteX3" fmla="*/ 2586433 w 5873059"/>
              <a:gd name="connsiteY3" fmla="*/ 6063327 h 6063335"/>
              <a:gd name="connsiteX4" fmla="*/ 171077 w 5873059"/>
              <a:gd name="connsiteY4" fmla="*/ 3125264 h 606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3059" h="6063335">
                <a:moveTo>
                  <a:pt x="171077" y="3125264"/>
                </a:moveTo>
                <a:cubicBezTo>
                  <a:pt x="-435210" y="838027"/>
                  <a:pt x="616781" y="404206"/>
                  <a:pt x="2586433" y="48053"/>
                </a:cubicBezTo>
                <a:cubicBezTo>
                  <a:pt x="4556085" y="-308100"/>
                  <a:pt x="6522475" y="1374739"/>
                  <a:pt x="5667710" y="3135203"/>
                </a:cubicBezTo>
                <a:cubicBezTo>
                  <a:pt x="4534648" y="5820006"/>
                  <a:pt x="3502538" y="6064983"/>
                  <a:pt x="2586433" y="6063327"/>
                </a:cubicBezTo>
                <a:cubicBezTo>
                  <a:pt x="1670328" y="6061671"/>
                  <a:pt x="777364" y="5412501"/>
                  <a:pt x="171077" y="3125264"/>
                </a:cubicBezTo>
                <a:close/>
              </a:path>
            </a:pathLst>
          </a:custGeom>
          <a:solidFill>
            <a:srgbClr val="00B0F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84">
            <a:extLst>
              <a:ext uri="{FF2B5EF4-FFF2-40B4-BE49-F238E27FC236}">
                <a16:creationId xmlns:a16="http://schemas.microsoft.com/office/drawing/2014/main" id="{EA0D97CD-FE9A-6348-A5BC-966574F27A9D}"/>
              </a:ext>
            </a:extLst>
          </p:cNvPr>
          <p:cNvSpPr/>
          <p:nvPr/>
        </p:nvSpPr>
        <p:spPr>
          <a:xfrm rot="2467903">
            <a:off x="2182860" y="2416795"/>
            <a:ext cx="2767764" cy="2681301"/>
          </a:xfrm>
          <a:custGeom>
            <a:avLst/>
            <a:gdLst>
              <a:gd name="connsiteX0" fmla="*/ 0 w 6440850"/>
              <a:gd name="connsiteY0" fmla="*/ 3007637 h 6015273"/>
              <a:gd name="connsiteX1" fmla="*/ 3220425 w 6440850"/>
              <a:gd name="connsiteY1" fmla="*/ 0 h 6015273"/>
              <a:gd name="connsiteX2" fmla="*/ 6440850 w 6440850"/>
              <a:gd name="connsiteY2" fmla="*/ 3007637 h 6015273"/>
              <a:gd name="connsiteX3" fmla="*/ 3220425 w 6440850"/>
              <a:gd name="connsiteY3" fmla="*/ 6015274 h 6015273"/>
              <a:gd name="connsiteX4" fmla="*/ 0 w 6440850"/>
              <a:gd name="connsiteY4" fmla="*/ 3007637 h 6015273"/>
              <a:gd name="connsiteX0" fmla="*/ 0 w 5635781"/>
              <a:gd name="connsiteY0" fmla="*/ 3077284 h 6015424"/>
              <a:gd name="connsiteX1" fmla="*/ 2415356 w 5635781"/>
              <a:gd name="connsiteY1" fmla="*/ 73 h 6015424"/>
              <a:gd name="connsiteX2" fmla="*/ 5635781 w 5635781"/>
              <a:gd name="connsiteY2" fmla="*/ 3007710 h 6015424"/>
              <a:gd name="connsiteX3" fmla="*/ 2415356 w 5635781"/>
              <a:gd name="connsiteY3" fmla="*/ 6015347 h 6015424"/>
              <a:gd name="connsiteX4" fmla="*/ 0 w 5635781"/>
              <a:gd name="connsiteY4" fmla="*/ 3077284 h 6015424"/>
              <a:gd name="connsiteX0" fmla="*/ 138091 w 5773872"/>
              <a:gd name="connsiteY0" fmla="*/ 3077284 h 6015444"/>
              <a:gd name="connsiteX1" fmla="*/ 2553447 w 5773872"/>
              <a:gd name="connsiteY1" fmla="*/ 73 h 6015444"/>
              <a:gd name="connsiteX2" fmla="*/ 5773872 w 5773872"/>
              <a:gd name="connsiteY2" fmla="*/ 3007710 h 6015444"/>
              <a:gd name="connsiteX3" fmla="*/ 2553447 w 5773872"/>
              <a:gd name="connsiteY3" fmla="*/ 6015347 h 6015444"/>
              <a:gd name="connsiteX4" fmla="*/ 138091 w 5773872"/>
              <a:gd name="connsiteY4" fmla="*/ 3077284 h 6015444"/>
              <a:gd name="connsiteX0" fmla="*/ 138091 w 5774376"/>
              <a:gd name="connsiteY0" fmla="*/ 3077284 h 6015444"/>
              <a:gd name="connsiteX1" fmla="*/ 2553447 w 5774376"/>
              <a:gd name="connsiteY1" fmla="*/ 73 h 6015444"/>
              <a:gd name="connsiteX2" fmla="*/ 5773872 w 5774376"/>
              <a:gd name="connsiteY2" fmla="*/ 3007710 h 6015444"/>
              <a:gd name="connsiteX3" fmla="*/ 2553447 w 5774376"/>
              <a:gd name="connsiteY3" fmla="*/ 6015347 h 6015444"/>
              <a:gd name="connsiteX4" fmla="*/ 138091 w 5774376"/>
              <a:gd name="connsiteY4" fmla="*/ 3077284 h 6015444"/>
              <a:gd name="connsiteX0" fmla="*/ 138091 w 5774376"/>
              <a:gd name="connsiteY0" fmla="*/ 3077282 h 6015442"/>
              <a:gd name="connsiteX1" fmla="*/ 2553447 w 5774376"/>
              <a:gd name="connsiteY1" fmla="*/ 71 h 6015442"/>
              <a:gd name="connsiteX2" fmla="*/ 5773872 w 5774376"/>
              <a:gd name="connsiteY2" fmla="*/ 3007708 h 6015442"/>
              <a:gd name="connsiteX3" fmla="*/ 2553447 w 5774376"/>
              <a:gd name="connsiteY3" fmla="*/ 6015345 h 6015442"/>
              <a:gd name="connsiteX4" fmla="*/ 138091 w 5774376"/>
              <a:gd name="connsiteY4" fmla="*/ 3077282 h 6015442"/>
              <a:gd name="connsiteX0" fmla="*/ 204450 w 5840735"/>
              <a:gd name="connsiteY0" fmla="*/ 3078606 h 6016766"/>
              <a:gd name="connsiteX1" fmla="*/ 2619806 w 5840735"/>
              <a:gd name="connsiteY1" fmla="*/ 1395 h 6016766"/>
              <a:gd name="connsiteX2" fmla="*/ 5840231 w 5840735"/>
              <a:gd name="connsiteY2" fmla="*/ 3009032 h 6016766"/>
              <a:gd name="connsiteX3" fmla="*/ 2619806 w 5840735"/>
              <a:gd name="connsiteY3" fmla="*/ 6016669 h 6016766"/>
              <a:gd name="connsiteX4" fmla="*/ 204450 w 5840735"/>
              <a:gd name="connsiteY4" fmla="*/ 3078606 h 6016766"/>
              <a:gd name="connsiteX0" fmla="*/ 204450 w 5840231"/>
              <a:gd name="connsiteY0" fmla="*/ 3078606 h 6016766"/>
              <a:gd name="connsiteX1" fmla="*/ 2619806 w 5840231"/>
              <a:gd name="connsiteY1" fmla="*/ 1395 h 6016766"/>
              <a:gd name="connsiteX2" fmla="*/ 5840231 w 5840231"/>
              <a:gd name="connsiteY2" fmla="*/ 3009032 h 6016766"/>
              <a:gd name="connsiteX3" fmla="*/ 2619806 w 5840231"/>
              <a:gd name="connsiteY3" fmla="*/ 6016669 h 6016766"/>
              <a:gd name="connsiteX4" fmla="*/ 204450 w 5840231"/>
              <a:gd name="connsiteY4" fmla="*/ 3078606 h 6016766"/>
              <a:gd name="connsiteX0" fmla="*/ 136999 w 5633632"/>
              <a:gd name="connsiteY0" fmla="*/ 3077213 h 6015284"/>
              <a:gd name="connsiteX1" fmla="*/ 2552355 w 5633632"/>
              <a:gd name="connsiteY1" fmla="*/ 2 h 6015284"/>
              <a:gd name="connsiteX2" fmla="*/ 5633632 w 5633632"/>
              <a:gd name="connsiteY2" fmla="*/ 3087152 h 6015284"/>
              <a:gd name="connsiteX3" fmla="*/ 2552355 w 5633632"/>
              <a:gd name="connsiteY3" fmla="*/ 6015276 h 6015284"/>
              <a:gd name="connsiteX4" fmla="*/ 136999 w 5633632"/>
              <a:gd name="connsiteY4" fmla="*/ 3077213 h 6015284"/>
              <a:gd name="connsiteX0" fmla="*/ 136999 w 5658503"/>
              <a:gd name="connsiteY0" fmla="*/ 3077213 h 6015284"/>
              <a:gd name="connsiteX1" fmla="*/ 2552355 w 5658503"/>
              <a:gd name="connsiteY1" fmla="*/ 2 h 6015284"/>
              <a:gd name="connsiteX2" fmla="*/ 5633632 w 5658503"/>
              <a:gd name="connsiteY2" fmla="*/ 3087152 h 6015284"/>
              <a:gd name="connsiteX3" fmla="*/ 2552355 w 5658503"/>
              <a:gd name="connsiteY3" fmla="*/ 6015276 h 6015284"/>
              <a:gd name="connsiteX4" fmla="*/ 136999 w 5658503"/>
              <a:gd name="connsiteY4" fmla="*/ 3077213 h 6015284"/>
              <a:gd name="connsiteX0" fmla="*/ 136999 w 5784319"/>
              <a:gd name="connsiteY0" fmla="*/ 3077213 h 6015284"/>
              <a:gd name="connsiteX1" fmla="*/ 2552355 w 5784319"/>
              <a:gd name="connsiteY1" fmla="*/ 2 h 6015284"/>
              <a:gd name="connsiteX2" fmla="*/ 5633632 w 5784319"/>
              <a:gd name="connsiteY2" fmla="*/ 3087152 h 6015284"/>
              <a:gd name="connsiteX3" fmla="*/ 2552355 w 5784319"/>
              <a:gd name="connsiteY3" fmla="*/ 6015276 h 6015284"/>
              <a:gd name="connsiteX4" fmla="*/ 136999 w 5784319"/>
              <a:gd name="connsiteY4" fmla="*/ 3077213 h 6015284"/>
              <a:gd name="connsiteX0" fmla="*/ 220990 w 5931403"/>
              <a:gd name="connsiteY0" fmla="*/ 3078797 h 6016868"/>
              <a:gd name="connsiteX1" fmla="*/ 2636346 w 5931403"/>
              <a:gd name="connsiteY1" fmla="*/ 1586 h 6016868"/>
              <a:gd name="connsiteX2" fmla="*/ 5717623 w 5931403"/>
              <a:gd name="connsiteY2" fmla="*/ 3088736 h 6016868"/>
              <a:gd name="connsiteX3" fmla="*/ 2636346 w 5931403"/>
              <a:gd name="connsiteY3" fmla="*/ 6016860 h 6016868"/>
              <a:gd name="connsiteX4" fmla="*/ 220990 w 5931403"/>
              <a:gd name="connsiteY4" fmla="*/ 3078797 h 6016868"/>
              <a:gd name="connsiteX0" fmla="*/ 208879 w 5910861"/>
              <a:gd name="connsiteY0" fmla="*/ 3125264 h 6063335"/>
              <a:gd name="connsiteX1" fmla="*/ 2624235 w 5910861"/>
              <a:gd name="connsiteY1" fmla="*/ 48053 h 6063335"/>
              <a:gd name="connsiteX2" fmla="*/ 5705512 w 5910861"/>
              <a:gd name="connsiteY2" fmla="*/ 3135203 h 6063335"/>
              <a:gd name="connsiteX3" fmla="*/ 2624235 w 5910861"/>
              <a:gd name="connsiteY3" fmla="*/ 6063327 h 6063335"/>
              <a:gd name="connsiteX4" fmla="*/ 208879 w 5910861"/>
              <a:gd name="connsiteY4" fmla="*/ 3125264 h 6063335"/>
              <a:gd name="connsiteX0" fmla="*/ 171077 w 5873059"/>
              <a:gd name="connsiteY0" fmla="*/ 3125264 h 6063335"/>
              <a:gd name="connsiteX1" fmla="*/ 2586433 w 5873059"/>
              <a:gd name="connsiteY1" fmla="*/ 48053 h 6063335"/>
              <a:gd name="connsiteX2" fmla="*/ 5667710 w 5873059"/>
              <a:gd name="connsiteY2" fmla="*/ 3135203 h 6063335"/>
              <a:gd name="connsiteX3" fmla="*/ 2586433 w 5873059"/>
              <a:gd name="connsiteY3" fmla="*/ 6063327 h 6063335"/>
              <a:gd name="connsiteX4" fmla="*/ 171077 w 5873059"/>
              <a:gd name="connsiteY4" fmla="*/ 3125264 h 606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3059" h="6063335">
                <a:moveTo>
                  <a:pt x="171077" y="3125264"/>
                </a:moveTo>
                <a:cubicBezTo>
                  <a:pt x="-435210" y="838027"/>
                  <a:pt x="616781" y="404206"/>
                  <a:pt x="2586433" y="48053"/>
                </a:cubicBezTo>
                <a:cubicBezTo>
                  <a:pt x="4556085" y="-308100"/>
                  <a:pt x="6522475" y="1374739"/>
                  <a:pt x="5667710" y="3135203"/>
                </a:cubicBezTo>
                <a:cubicBezTo>
                  <a:pt x="4534648" y="5820006"/>
                  <a:pt x="3502538" y="6064983"/>
                  <a:pt x="2586433" y="6063327"/>
                </a:cubicBezTo>
                <a:cubicBezTo>
                  <a:pt x="1670328" y="6061671"/>
                  <a:pt x="777364" y="5412501"/>
                  <a:pt x="171077" y="3125264"/>
                </a:cubicBezTo>
                <a:close/>
              </a:path>
            </a:pathLst>
          </a:custGeom>
          <a:solidFill>
            <a:srgbClr val="00B0F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9E3E42E9-F2AE-2A46-9797-5199972DBC60}"/>
              </a:ext>
            </a:extLst>
          </p:cNvPr>
          <p:cNvSpPr/>
          <p:nvPr/>
        </p:nvSpPr>
        <p:spPr>
          <a:xfrm>
            <a:off x="11666718" y="-1"/>
            <a:ext cx="536858" cy="6253615"/>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D9D92BF7-DBC8-7C4E-A9F6-162DF38C4DF7}"/>
              </a:ext>
            </a:extLst>
          </p:cNvPr>
          <p:cNvGrpSpPr/>
          <p:nvPr/>
        </p:nvGrpSpPr>
        <p:grpSpPr>
          <a:xfrm>
            <a:off x="11666718" y="6303265"/>
            <a:ext cx="525282" cy="554735"/>
            <a:chOff x="11666718" y="6303265"/>
            <a:chExt cx="525282" cy="554735"/>
          </a:xfrm>
        </p:grpSpPr>
        <p:sp>
          <p:nvSpPr>
            <p:cNvPr id="70" name="Rectangle 69">
              <a:extLst>
                <a:ext uri="{FF2B5EF4-FFF2-40B4-BE49-F238E27FC236}">
                  <a16:creationId xmlns:a16="http://schemas.microsoft.com/office/drawing/2014/main" id="{32A88AEE-6EDE-C645-8F80-DD2E5238230B}"/>
                </a:ext>
              </a:extLst>
            </p:cNvPr>
            <p:cNvSpPr/>
            <p:nvPr/>
          </p:nvSpPr>
          <p:spPr>
            <a:xfrm>
              <a:off x="11666718" y="6457580"/>
              <a:ext cx="525282" cy="400420"/>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10</a:t>
              </a:r>
            </a:p>
          </p:txBody>
        </p:sp>
        <p:sp>
          <p:nvSpPr>
            <p:cNvPr id="71" name="Rectangle 70">
              <a:extLst>
                <a:ext uri="{FF2B5EF4-FFF2-40B4-BE49-F238E27FC236}">
                  <a16:creationId xmlns:a16="http://schemas.microsoft.com/office/drawing/2014/main" id="{DD9F48FF-546A-E74D-8706-CAEFEACB2DF3}"/>
                </a:ext>
              </a:extLst>
            </p:cNvPr>
            <p:cNvSpPr/>
            <p:nvPr/>
          </p:nvSpPr>
          <p:spPr>
            <a:xfrm>
              <a:off x="11666718" y="6303265"/>
              <a:ext cx="525282" cy="104664"/>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pic>
        <p:nvPicPr>
          <p:cNvPr id="72" name="Picture 71">
            <a:extLst>
              <a:ext uri="{FF2B5EF4-FFF2-40B4-BE49-F238E27FC236}">
                <a16:creationId xmlns:a16="http://schemas.microsoft.com/office/drawing/2014/main" id="{D334B685-1984-7C4E-81C1-677BCC3718A3}"/>
              </a:ext>
            </a:extLst>
          </p:cNvPr>
          <p:cNvPicPr>
            <a:picLocks noChangeAspect="1"/>
          </p:cNvPicPr>
          <p:nvPr/>
        </p:nvPicPr>
        <p:blipFill>
          <a:blip r:embed="rId2"/>
          <a:srcRect/>
          <a:stretch/>
        </p:blipFill>
        <p:spPr>
          <a:xfrm>
            <a:off x="10086200" y="5964830"/>
            <a:ext cx="1243613" cy="330334"/>
          </a:xfrm>
          <a:prstGeom prst="rect">
            <a:avLst/>
          </a:prstGeom>
        </p:spPr>
      </p:pic>
      <p:sp>
        <p:nvSpPr>
          <p:cNvPr id="15" name="Title 1">
            <a:extLst>
              <a:ext uri="{FF2B5EF4-FFF2-40B4-BE49-F238E27FC236}">
                <a16:creationId xmlns:a16="http://schemas.microsoft.com/office/drawing/2014/main" id="{4B724FD1-E105-074A-A375-C70309E0900C}"/>
              </a:ext>
            </a:extLst>
          </p:cNvPr>
          <p:cNvSpPr txBox="1">
            <a:spLocks/>
          </p:cNvSpPr>
          <p:nvPr/>
        </p:nvSpPr>
        <p:spPr>
          <a:xfrm>
            <a:off x="2300610" y="306135"/>
            <a:ext cx="9366108" cy="48664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dirty="0">
                <a:solidFill>
                  <a:schemeClr val="bg1"/>
                </a:solidFill>
                <a:latin typeface="Century Gothic" panose="020B0502020202020204" pitchFamily="34" charset="0"/>
              </a:rPr>
              <a:t>What you get with a Legal Benefits Plan</a:t>
            </a:r>
          </a:p>
        </p:txBody>
      </p:sp>
      <p:grpSp>
        <p:nvGrpSpPr>
          <p:cNvPr id="63" name="Group 62">
            <a:extLst>
              <a:ext uri="{FF2B5EF4-FFF2-40B4-BE49-F238E27FC236}">
                <a16:creationId xmlns:a16="http://schemas.microsoft.com/office/drawing/2014/main" id="{CC0CAC11-E5D3-9D4C-8B88-2AAD68C8F11C}"/>
              </a:ext>
            </a:extLst>
          </p:cNvPr>
          <p:cNvGrpSpPr/>
          <p:nvPr/>
        </p:nvGrpSpPr>
        <p:grpSpPr>
          <a:xfrm>
            <a:off x="0" y="2417275"/>
            <a:ext cx="619055" cy="872151"/>
            <a:chOff x="0" y="2417275"/>
            <a:chExt cx="619055" cy="872151"/>
          </a:xfrm>
        </p:grpSpPr>
        <p:sp>
          <p:nvSpPr>
            <p:cNvPr id="64" name="Rectangle 63">
              <a:extLst>
                <a:ext uri="{FF2B5EF4-FFF2-40B4-BE49-F238E27FC236}">
                  <a16:creationId xmlns:a16="http://schemas.microsoft.com/office/drawing/2014/main" id="{EF5E02EC-CCD3-8D45-8292-3838104A5343}"/>
                </a:ext>
              </a:extLst>
            </p:cNvPr>
            <p:cNvSpPr/>
            <p:nvPr/>
          </p:nvSpPr>
          <p:spPr>
            <a:xfrm>
              <a:off x="0" y="2417275"/>
              <a:ext cx="92044" cy="872151"/>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86A2CA1F-ACB7-0745-BE10-749F9DAAA687}"/>
                </a:ext>
              </a:extLst>
            </p:cNvPr>
            <p:cNvSpPr/>
            <p:nvPr/>
          </p:nvSpPr>
          <p:spPr>
            <a:xfrm>
              <a:off x="164949" y="2417275"/>
              <a:ext cx="92044" cy="872151"/>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6" name="Right Triangle 65">
              <a:extLst>
                <a:ext uri="{FF2B5EF4-FFF2-40B4-BE49-F238E27FC236}">
                  <a16:creationId xmlns:a16="http://schemas.microsoft.com/office/drawing/2014/main" id="{4E3D7E80-06BD-F543-898F-33E0499586EA}"/>
                </a:ext>
              </a:extLst>
            </p:cNvPr>
            <p:cNvSpPr/>
            <p:nvPr/>
          </p:nvSpPr>
          <p:spPr>
            <a:xfrm rot="13499389">
              <a:off x="9028" y="2546907"/>
              <a:ext cx="610027" cy="617235"/>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5FA05A32-0715-CD42-851E-63ECCA8DCC8D}"/>
              </a:ext>
            </a:extLst>
          </p:cNvPr>
          <p:cNvSpPr/>
          <p:nvPr/>
        </p:nvSpPr>
        <p:spPr>
          <a:xfrm rot="5400000">
            <a:off x="6054808" y="-5155277"/>
            <a:ext cx="979732" cy="11290285"/>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1842AD6D-C6FF-B94B-B51F-2DB61CD83CB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5590" t="55408" r="36036" b="31389"/>
          <a:stretch/>
        </p:blipFill>
        <p:spPr>
          <a:xfrm>
            <a:off x="5167219" y="2398091"/>
            <a:ext cx="782164" cy="557349"/>
          </a:xfrm>
          <a:prstGeom prst="rect">
            <a:avLst/>
          </a:prstGeom>
        </p:spPr>
      </p:pic>
      <p:grpSp>
        <p:nvGrpSpPr>
          <p:cNvPr id="29" name="Group 28">
            <a:extLst>
              <a:ext uri="{FF2B5EF4-FFF2-40B4-BE49-F238E27FC236}">
                <a16:creationId xmlns:a16="http://schemas.microsoft.com/office/drawing/2014/main" id="{9DC9D80B-FE9A-3F49-8001-7B456917661F}"/>
              </a:ext>
            </a:extLst>
          </p:cNvPr>
          <p:cNvGrpSpPr/>
          <p:nvPr/>
        </p:nvGrpSpPr>
        <p:grpSpPr>
          <a:xfrm>
            <a:off x="6068698" y="2428713"/>
            <a:ext cx="2794672" cy="2134949"/>
            <a:chOff x="4442488" y="1591201"/>
            <a:chExt cx="2794672" cy="2134949"/>
          </a:xfrm>
        </p:grpSpPr>
        <p:grpSp>
          <p:nvGrpSpPr>
            <p:cNvPr id="30" name="Group 29">
              <a:extLst>
                <a:ext uri="{FF2B5EF4-FFF2-40B4-BE49-F238E27FC236}">
                  <a16:creationId xmlns:a16="http://schemas.microsoft.com/office/drawing/2014/main" id="{6B5BCA80-FD39-F242-91A8-9FB2A1C77997}"/>
                </a:ext>
              </a:extLst>
            </p:cNvPr>
            <p:cNvGrpSpPr/>
            <p:nvPr/>
          </p:nvGrpSpPr>
          <p:grpSpPr>
            <a:xfrm>
              <a:off x="4442488" y="1591201"/>
              <a:ext cx="2794672" cy="2134949"/>
              <a:chOff x="5199469" y="1672665"/>
              <a:chExt cx="2794672" cy="2134949"/>
            </a:xfrm>
          </p:grpSpPr>
          <p:sp>
            <p:nvSpPr>
              <p:cNvPr id="32" name="Rounded Rectangle 31">
                <a:extLst>
                  <a:ext uri="{FF2B5EF4-FFF2-40B4-BE49-F238E27FC236}">
                    <a16:creationId xmlns:a16="http://schemas.microsoft.com/office/drawing/2014/main" id="{35B48DE2-46A8-714B-8D1F-8B7E907ADB32}"/>
                  </a:ext>
                </a:extLst>
              </p:cNvPr>
              <p:cNvSpPr/>
              <p:nvPr/>
            </p:nvSpPr>
            <p:spPr>
              <a:xfrm>
                <a:off x="5199469" y="1980000"/>
                <a:ext cx="2794672" cy="1827614"/>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ounded Rectangle 32">
                <a:extLst>
                  <a:ext uri="{FF2B5EF4-FFF2-40B4-BE49-F238E27FC236}">
                    <a16:creationId xmlns:a16="http://schemas.microsoft.com/office/drawing/2014/main" id="{BF392170-24F4-B04C-8F35-6E073DB5AFE7}"/>
                  </a:ext>
                </a:extLst>
              </p:cNvPr>
              <p:cNvSpPr/>
              <p:nvPr/>
            </p:nvSpPr>
            <p:spPr>
              <a:xfrm>
                <a:off x="5199470" y="1672665"/>
                <a:ext cx="2457766" cy="557349"/>
              </a:xfrm>
              <a:prstGeom prst="roundRect">
                <a:avLst/>
              </a:prstGeom>
              <a:solidFill>
                <a:srgbClr val="00B0F0"/>
              </a:solidFill>
              <a:ln>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Our Attorney Network</a:t>
                </a:r>
              </a:p>
            </p:txBody>
          </p:sp>
        </p:grpSp>
        <p:sp>
          <p:nvSpPr>
            <p:cNvPr id="31" name="TextBox 30">
              <a:extLst>
                <a:ext uri="{FF2B5EF4-FFF2-40B4-BE49-F238E27FC236}">
                  <a16:creationId xmlns:a16="http://schemas.microsoft.com/office/drawing/2014/main" id="{BE3D5105-9D48-6B43-B3BB-867CBD91803B}"/>
                </a:ext>
              </a:extLst>
            </p:cNvPr>
            <p:cNvSpPr txBox="1"/>
            <p:nvPr/>
          </p:nvSpPr>
          <p:spPr>
            <a:xfrm>
              <a:off x="4442488" y="2245634"/>
              <a:ext cx="2743916" cy="1477328"/>
            </a:xfrm>
            <a:prstGeom prst="rect">
              <a:avLst/>
            </a:prstGeom>
            <a:noFill/>
          </p:spPr>
          <p:txBody>
            <a:bodyPr wrap="square" rtlCol="0">
              <a:spAutoFit/>
            </a:bodyPr>
            <a:lstStyle/>
            <a:p>
              <a:pPr>
                <a:lnSpc>
                  <a:spcPct val="100000"/>
                </a:lnSpc>
                <a:buFont typeface="Wingdings" pitchFamily="2" charset="2"/>
                <a:buChar char="ü"/>
              </a:pPr>
              <a:r>
                <a:rPr lang="en-US" sz="1200" dirty="0"/>
                <a:t> More than 22,000 network attorneys</a:t>
              </a:r>
            </a:p>
            <a:p>
              <a:pPr>
                <a:lnSpc>
                  <a:spcPct val="100000"/>
                </a:lnSpc>
                <a:buFont typeface="Wingdings" pitchFamily="2" charset="2"/>
                <a:buChar char="ü"/>
              </a:pPr>
              <a:r>
                <a:rPr lang="en-US" sz="1200" dirty="0"/>
                <a:t>Members are guaranteed access to an attorney within 23 miles of their home for covered matters</a:t>
              </a:r>
            </a:p>
            <a:p>
              <a:pPr>
                <a:lnSpc>
                  <a:spcPct val="100000"/>
                </a:lnSpc>
                <a:buFont typeface="Wingdings" pitchFamily="2" charset="2"/>
                <a:buChar char="ü"/>
              </a:pPr>
              <a:r>
                <a:rPr lang="en-US" sz="1200" dirty="0"/>
                <a:t>Certified before joining and are recertified annually</a:t>
              </a:r>
            </a:p>
            <a:p>
              <a:endParaRPr lang="en-US" dirty="0"/>
            </a:p>
          </p:txBody>
        </p:sp>
      </p:grpSp>
      <p:grpSp>
        <p:nvGrpSpPr>
          <p:cNvPr id="3" name="Group 2">
            <a:extLst>
              <a:ext uri="{FF2B5EF4-FFF2-40B4-BE49-F238E27FC236}">
                <a16:creationId xmlns:a16="http://schemas.microsoft.com/office/drawing/2014/main" id="{3CE46E21-8E77-6140-ABCB-8451719D4627}"/>
              </a:ext>
            </a:extLst>
          </p:cNvPr>
          <p:cNvGrpSpPr/>
          <p:nvPr/>
        </p:nvGrpSpPr>
        <p:grpSpPr>
          <a:xfrm>
            <a:off x="1346044" y="2419766"/>
            <a:ext cx="3476327" cy="2371772"/>
            <a:chOff x="1460016" y="2879841"/>
            <a:chExt cx="3476327" cy="2371772"/>
          </a:xfrm>
        </p:grpSpPr>
        <p:grpSp>
          <p:nvGrpSpPr>
            <p:cNvPr id="24" name="Group 23">
              <a:extLst>
                <a:ext uri="{FF2B5EF4-FFF2-40B4-BE49-F238E27FC236}">
                  <a16:creationId xmlns:a16="http://schemas.microsoft.com/office/drawing/2014/main" id="{56D220C2-6313-F147-BE8B-E58FFCD758A7}"/>
                </a:ext>
              </a:extLst>
            </p:cNvPr>
            <p:cNvGrpSpPr/>
            <p:nvPr/>
          </p:nvGrpSpPr>
          <p:grpSpPr>
            <a:xfrm>
              <a:off x="2141671" y="2935187"/>
              <a:ext cx="2794672" cy="2316426"/>
              <a:chOff x="4442488" y="1591201"/>
              <a:chExt cx="2794672" cy="2316426"/>
            </a:xfrm>
          </p:grpSpPr>
          <p:grpSp>
            <p:nvGrpSpPr>
              <p:cNvPr id="25" name="Group 24">
                <a:extLst>
                  <a:ext uri="{FF2B5EF4-FFF2-40B4-BE49-F238E27FC236}">
                    <a16:creationId xmlns:a16="http://schemas.microsoft.com/office/drawing/2014/main" id="{4151C755-FA8D-0847-81E8-A202DEB9571E}"/>
                  </a:ext>
                </a:extLst>
              </p:cNvPr>
              <p:cNvGrpSpPr/>
              <p:nvPr/>
            </p:nvGrpSpPr>
            <p:grpSpPr>
              <a:xfrm>
                <a:off x="4442488" y="1591201"/>
                <a:ext cx="2794672" cy="2134949"/>
                <a:chOff x="5199469" y="1672665"/>
                <a:chExt cx="2794672" cy="2134949"/>
              </a:xfrm>
            </p:grpSpPr>
            <p:sp>
              <p:nvSpPr>
                <p:cNvPr id="27" name="Rounded Rectangle 26">
                  <a:extLst>
                    <a:ext uri="{FF2B5EF4-FFF2-40B4-BE49-F238E27FC236}">
                      <a16:creationId xmlns:a16="http://schemas.microsoft.com/office/drawing/2014/main" id="{19FB9E3D-0176-DE47-92FB-F0D475827CCA}"/>
                    </a:ext>
                  </a:extLst>
                </p:cNvPr>
                <p:cNvSpPr/>
                <p:nvPr/>
              </p:nvSpPr>
              <p:spPr>
                <a:xfrm>
                  <a:off x="5199469" y="1980000"/>
                  <a:ext cx="2794672" cy="1827614"/>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ounded Rectangle 27">
                  <a:extLst>
                    <a:ext uri="{FF2B5EF4-FFF2-40B4-BE49-F238E27FC236}">
                      <a16:creationId xmlns:a16="http://schemas.microsoft.com/office/drawing/2014/main" id="{22C0D3B9-0127-CA49-9226-0A9DEDC0047C}"/>
                    </a:ext>
                  </a:extLst>
                </p:cNvPr>
                <p:cNvSpPr/>
                <p:nvPr/>
              </p:nvSpPr>
              <p:spPr>
                <a:xfrm>
                  <a:off x="5199470" y="1672665"/>
                  <a:ext cx="2457766" cy="557349"/>
                </a:xfrm>
                <a:prstGeom prst="roundRect">
                  <a:avLst/>
                </a:prstGeom>
                <a:solidFill>
                  <a:srgbClr val="00B0F0"/>
                </a:solidFill>
                <a:ln>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Member Focused Care</a:t>
                  </a:r>
                </a:p>
              </p:txBody>
            </p:sp>
          </p:grpSp>
          <p:sp>
            <p:nvSpPr>
              <p:cNvPr id="26" name="TextBox 25">
                <a:extLst>
                  <a:ext uri="{FF2B5EF4-FFF2-40B4-BE49-F238E27FC236}">
                    <a16:creationId xmlns:a16="http://schemas.microsoft.com/office/drawing/2014/main" id="{EAE774A1-85D4-6D40-918B-42E9B6B724F8}"/>
                  </a:ext>
                </a:extLst>
              </p:cNvPr>
              <p:cNvSpPr txBox="1"/>
              <p:nvPr/>
            </p:nvSpPr>
            <p:spPr>
              <a:xfrm>
                <a:off x="4442488" y="2245634"/>
                <a:ext cx="2743916" cy="1661993"/>
              </a:xfrm>
              <a:prstGeom prst="rect">
                <a:avLst/>
              </a:prstGeom>
              <a:noFill/>
            </p:spPr>
            <p:txBody>
              <a:bodyPr wrap="square" rtlCol="0">
                <a:spAutoFit/>
              </a:bodyPr>
              <a:lstStyle/>
              <a:p>
                <a:pPr>
                  <a:lnSpc>
                    <a:spcPct val="100000"/>
                  </a:lnSpc>
                  <a:buFont typeface="Wingdings" pitchFamily="2" charset="2"/>
                  <a:buChar char="ü"/>
                </a:pPr>
                <a:r>
                  <a:rPr lang="en-US" sz="1200" dirty="0"/>
                  <a:t> Live Concierge Matching with Dedicated member specialists</a:t>
                </a:r>
              </a:p>
              <a:p>
                <a:pPr>
                  <a:lnSpc>
                    <a:spcPct val="100000"/>
                  </a:lnSpc>
                  <a:buFont typeface="Wingdings" pitchFamily="2" charset="2"/>
                  <a:buChar char="ü"/>
                </a:pPr>
                <a:r>
                  <a:rPr lang="en-US" sz="1200" dirty="0"/>
                  <a:t>98.1% Connection Success to an attorney</a:t>
                </a:r>
              </a:p>
              <a:p>
                <a:pPr>
                  <a:lnSpc>
                    <a:spcPct val="100000"/>
                  </a:lnSpc>
                  <a:buFont typeface="Wingdings" pitchFamily="2" charset="2"/>
                  <a:buChar char="ü"/>
                </a:pPr>
                <a:r>
                  <a:rPr lang="en-US" sz="1200" dirty="0"/>
                  <a:t>We match attorneys to your preference and needs including everything from LGBTQ to gender and religion</a:t>
                </a:r>
              </a:p>
              <a:p>
                <a:endParaRPr lang="en-US" dirty="0"/>
              </a:p>
            </p:txBody>
          </p:sp>
        </p:grpSp>
        <p:pic>
          <p:nvPicPr>
            <p:cNvPr id="22" name="Picture 21">
              <a:extLst>
                <a:ext uri="{FF2B5EF4-FFF2-40B4-BE49-F238E27FC236}">
                  <a16:creationId xmlns:a16="http://schemas.microsoft.com/office/drawing/2014/main" id="{8E685DF5-3A50-8F43-B64D-43EE2BA1091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8717" r="37327" b="84544"/>
            <a:stretch/>
          </p:blipFill>
          <p:spPr>
            <a:xfrm>
              <a:off x="1460016" y="2879841"/>
              <a:ext cx="564103" cy="557349"/>
            </a:xfrm>
            <a:prstGeom prst="rect">
              <a:avLst/>
            </a:prstGeom>
          </p:spPr>
        </p:pic>
      </p:grpSp>
      <p:grpSp>
        <p:nvGrpSpPr>
          <p:cNvPr id="34" name="Group 33">
            <a:extLst>
              <a:ext uri="{FF2B5EF4-FFF2-40B4-BE49-F238E27FC236}">
                <a16:creationId xmlns:a16="http://schemas.microsoft.com/office/drawing/2014/main" id="{6F00CDBF-0A42-CE41-8E99-721C3C545339}"/>
              </a:ext>
            </a:extLst>
          </p:cNvPr>
          <p:cNvGrpSpPr/>
          <p:nvPr/>
        </p:nvGrpSpPr>
        <p:grpSpPr>
          <a:xfrm>
            <a:off x="593898" y="1067692"/>
            <a:ext cx="10569169" cy="1346010"/>
            <a:chOff x="4442487" y="1591201"/>
            <a:chExt cx="10569169" cy="1346010"/>
          </a:xfrm>
        </p:grpSpPr>
        <p:grpSp>
          <p:nvGrpSpPr>
            <p:cNvPr id="35" name="Group 34">
              <a:extLst>
                <a:ext uri="{FF2B5EF4-FFF2-40B4-BE49-F238E27FC236}">
                  <a16:creationId xmlns:a16="http://schemas.microsoft.com/office/drawing/2014/main" id="{DB804D2F-A408-2946-AB61-59E3FE3B7586}"/>
                </a:ext>
              </a:extLst>
            </p:cNvPr>
            <p:cNvGrpSpPr/>
            <p:nvPr/>
          </p:nvGrpSpPr>
          <p:grpSpPr>
            <a:xfrm>
              <a:off x="4442487" y="1591201"/>
              <a:ext cx="10569169" cy="1186465"/>
              <a:chOff x="5199468" y="1672665"/>
              <a:chExt cx="10569169" cy="1186465"/>
            </a:xfrm>
          </p:grpSpPr>
          <p:sp>
            <p:nvSpPr>
              <p:cNvPr id="37" name="Rounded Rectangle 36">
                <a:extLst>
                  <a:ext uri="{FF2B5EF4-FFF2-40B4-BE49-F238E27FC236}">
                    <a16:creationId xmlns:a16="http://schemas.microsoft.com/office/drawing/2014/main" id="{40B001FB-653D-7C40-B147-1DC39CB0DF75}"/>
                  </a:ext>
                </a:extLst>
              </p:cNvPr>
              <p:cNvSpPr/>
              <p:nvPr/>
            </p:nvSpPr>
            <p:spPr>
              <a:xfrm>
                <a:off x="5199468" y="1979999"/>
                <a:ext cx="10569169" cy="879131"/>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ounded Rectangle 37">
                <a:extLst>
                  <a:ext uri="{FF2B5EF4-FFF2-40B4-BE49-F238E27FC236}">
                    <a16:creationId xmlns:a16="http://schemas.microsoft.com/office/drawing/2014/main" id="{94697CD4-B5C1-5945-A822-AC4707E65588}"/>
                  </a:ext>
                </a:extLst>
              </p:cNvPr>
              <p:cNvSpPr/>
              <p:nvPr/>
            </p:nvSpPr>
            <p:spPr>
              <a:xfrm>
                <a:off x="5199469" y="1672665"/>
                <a:ext cx="3013165" cy="557349"/>
              </a:xfrm>
              <a:prstGeom prst="roundRect">
                <a:avLst/>
              </a:prstGeom>
              <a:solidFill>
                <a:srgbClr val="00B0F0"/>
              </a:solidFill>
              <a:ln>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Benefits of a LegalEASE Plan</a:t>
                </a:r>
              </a:p>
            </p:txBody>
          </p:sp>
        </p:grpSp>
        <p:sp>
          <p:nvSpPr>
            <p:cNvPr id="36" name="TextBox 35">
              <a:extLst>
                <a:ext uri="{FF2B5EF4-FFF2-40B4-BE49-F238E27FC236}">
                  <a16:creationId xmlns:a16="http://schemas.microsoft.com/office/drawing/2014/main" id="{410D160C-5A81-9242-A006-8D9246665D49}"/>
                </a:ext>
              </a:extLst>
            </p:cNvPr>
            <p:cNvSpPr txBox="1"/>
            <p:nvPr/>
          </p:nvSpPr>
          <p:spPr>
            <a:xfrm>
              <a:off x="4675930" y="2198547"/>
              <a:ext cx="9232862" cy="738664"/>
            </a:xfrm>
            <a:prstGeom prst="rect">
              <a:avLst/>
            </a:prstGeom>
            <a:noFill/>
          </p:spPr>
          <p:txBody>
            <a:bodyPr wrap="square" rtlCol="0">
              <a:spAutoFit/>
            </a:bodyPr>
            <a:lstStyle/>
            <a:p>
              <a:r>
                <a:rPr lang="en-US" sz="1200" dirty="0">
                  <a:solidFill>
                    <a:schemeClr val="tx1">
                      <a:lumMod val="75000"/>
                      <a:lumOff val="25000"/>
                    </a:schemeClr>
                  </a:solidFill>
                  <a:latin typeface="Arial" panose="020B0604020202020204" pitchFamily="34" charset="0"/>
                  <a:cs typeface="Arial" panose="020B0604020202020204" pitchFamily="34" charset="0"/>
                </a:rPr>
                <a:t>• Coverage for in and out-of-network</a:t>
              </a:r>
            </a:p>
            <a:p>
              <a:r>
                <a:rPr lang="en-US" sz="1200" dirty="0">
                  <a:solidFill>
                    <a:schemeClr val="tx1">
                      <a:lumMod val="75000"/>
                      <a:lumOff val="25000"/>
                    </a:schemeClr>
                  </a:solidFill>
                  <a:latin typeface="Arial" panose="020B0604020202020204" pitchFamily="34" charset="0"/>
                  <a:cs typeface="Arial" panose="020B0604020202020204" pitchFamily="34" charset="0"/>
                </a:rPr>
                <a:t>• Concierge assistance navigating common legal issues</a:t>
              </a:r>
            </a:p>
            <a:p>
              <a:endParaRPr lang="en-US" dirty="0"/>
            </a:p>
          </p:txBody>
        </p:sp>
      </p:grpSp>
      <p:sp>
        <p:nvSpPr>
          <p:cNvPr id="39" name="TextBox 38">
            <a:extLst>
              <a:ext uri="{FF2B5EF4-FFF2-40B4-BE49-F238E27FC236}">
                <a16:creationId xmlns:a16="http://schemas.microsoft.com/office/drawing/2014/main" id="{509E4001-A9F8-144E-A5F7-D7F615FE1A52}"/>
              </a:ext>
            </a:extLst>
          </p:cNvPr>
          <p:cNvSpPr txBox="1"/>
          <p:nvPr/>
        </p:nvSpPr>
        <p:spPr>
          <a:xfrm>
            <a:off x="906411" y="182362"/>
            <a:ext cx="11290285" cy="523220"/>
          </a:xfrm>
          <a:prstGeom prst="rect">
            <a:avLst/>
          </a:prstGeom>
          <a:noFill/>
        </p:spPr>
        <p:txBody>
          <a:bodyPr wrap="square" rtlCol="0">
            <a:spAutoFit/>
          </a:bodyPr>
          <a:lstStyle/>
          <a:p>
            <a:pPr algn="ctr"/>
            <a:r>
              <a:rPr lang="en-US" sz="2800" dirty="0">
                <a:solidFill>
                  <a:schemeClr val="bg1"/>
                </a:solidFill>
                <a:latin typeface="Century Gothic" panose="020B0502020202020204" pitchFamily="34" charset="0"/>
              </a:rPr>
              <a:t>What You Get With A Legal Insurance Plan</a:t>
            </a:r>
          </a:p>
        </p:txBody>
      </p:sp>
      <p:pic>
        <p:nvPicPr>
          <p:cNvPr id="42" name="Picture 41">
            <a:extLst>
              <a:ext uri="{FF2B5EF4-FFF2-40B4-BE49-F238E27FC236}">
                <a16:creationId xmlns:a16="http://schemas.microsoft.com/office/drawing/2014/main" id="{A3A76042-2AAB-F84B-9263-4F89E799CA20}"/>
              </a:ext>
            </a:extLst>
          </p:cNvPr>
          <p:cNvPicPr>
            <a:picLocks noChangeAspect="1"/>
          </p:cNvPicPr>
          <p:nvPr/>
        </p:nvPicPr>
        <p:blipFill>
          <a:blip r:embed="rId4"/>
          <a:stretch>
            <a:fillRect/>
          </a:stretch>
        </p:blipFill>
        <p:spPr>
          <a:xfrm>
            <a:off x="2324662" y="3976932"/>
            <a:ext cx="6392772" cy="3524016"/>
          </a:xfrm>
          <a:prstGeom prst="rect">
            <a:avLst/>
          </a:prstGeom>
        </p:spPr>
      </p:pic>
      <p:grpSp>
        <p:nvGrpSpPr>
          <p:cNvPr id="40" name="Group 39">
            <a:extLst>
              <a:ext uri="{FF2B5EF4-FFF2-40B4-BE49-F238E27FC236}">
                <a16:creationId xmlns:a16="http://schemas.microsoft.com/office/drawing/2014/main" id="{E4739BE8-FC47-1843-B928-2EA86B329AA7}"/>
              </a:ext>
            </a:extLst>
          </p:cNvPr>
          <p:cNvGrpSpPr/>
          <p:nvPr/>
        </p:nvGrpSpPr>
        <p:grpSpPr>
          <a:xfrm flipH="1">
            <a:off x="328131" y="9373"/>
            <a:ext cx="680517" cy="972930"/>
            <a:chOff x="9028" y="2417275"/>
            <a:chExt cx="610027" cy="872151"/>
          </a:xfrm>
        </p:grpSpPr>
        <p:sp>
          <p:nvSpPr>
            <p:cNvPr id="41" name="Rectangle 40">
              <a:extLst>
                <a:ext uri="{FF2B5EF4-FFF2-40B4-BE49-F238E27FC236}">
                  <a16:creationId xmlns:a16="http://schemas.microsoft.com/office/drawing/2014/main" id="{2C0E8F0D-0794-C746-BD9A-4E05DC6FA258}"/>
                </a:ext>
              </a:extLst>
            </p:cNvPr>
            <p:cNvSpPr/>
            <p:nvPr/>
          </p:nvSpPr>
          <p:spPr>
            <a:xfrm>
              <a:off x="164949" y="2417275"/>
              <a:ext cx="92044" cy="872151"/>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5" name="Right Triangle 44">
              <a:extLst>
                <a:ext uri="{FF2B5EF4-FFF2-40B4-BE49-F238E27FC236}">
                  <a16:creationId xmlns:a16="http://schemas.microsoft.com/office/drawing/2014/main" id="{D95829B0-4077-B641-AD2E-B464D936B8DC}"/>
                </a:ext>
              </a:extLst>
            </p:cNvPr>
            <p:cNvSpPr/>
            <p:nvPr/>
          </p:nvSpPr>
          <p:spPr>
            <a:xfrm rot="13499389">
              <a:off x="9028" y="2546907"/>
              <a:ext cx="610027" cy="617235"/>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4453703B-91D5-D44C-AAE0-3B89415B4EC6}"/>
              </a:ext>
            </a:extLst>
          </p:cNvPr>
          <p:cNvGrpSpPr/>
          <p:nvPr/>
        </p:nvGrpSpPr>
        <p:grpSpPr>
          <a:xfrm>
            <a:off x="8981917" y="2304154"/>
            <a:ext cx="2159707" cy="2951689"/>
            <a:chOff x="9120679" y="2294501"/>
            <a:chExt cx="2159707" cy="2951689"/>
          </a:xfrm>
        </p:grpSpPr>
        <p:pic>
          <p:nvPicPr>
            <p:cNvPr id="7" name="Picture 6" descr="A person in a suit and tie&#10;&#10;Description automatically generated">
              <a:extLst>
                <a:ext uri="{FF2B5EF4-FFF2-40B4-BE49-F238E27FC236}">
                  <a16:creationId xmlns:a16="http://schemas.microsoft.com/office/drawing/2014/main" id="{5BF7A5B5-A7C0-5748-946E-9E7BED7AC9DE}"/>
                </a:ext>
              </a:extLst>
            </p:cNvPr>
            <p:cNvPicPr>
              <a:picLocks noChangeAspect="1"/>
            </p:cNvPicPr>
            <p:nvPr/>
          </p:nvPicPr>
          <p:blipFill>
            <a:blip r:embed="rId5"/>
            <a:stretch>
              <a:fillRect/>
            </a:stretch>
          </p:blipFill>
          <p:spPr>
            <a:xfrm>
              <a:off x="9120679" y="2294501"/>
              <a:ext cx="1103917" cy="2093690"/>
            </a:xfrm>
            <a:prstGeom prst="rect">
              <a:avLst/>
            </a:prstGeom>
          </p:spPr>
        </p:pic>
        <p:pic>
          <p:nvPicPr>
            <p:cNvPr id="9" name="Picture 8" descr="A person wearing a suit and tie&#10;&#10;Description automatically generated">
              <a:extLst>
                <a:ext uri="{FF2B5EF4-FFF2-40B4-BE49-F238E27FC236}">
                  <a16:creationId xmlns:a16="http://schemas.microsoft.com/office/drawing/2014/main" id="{D087BCDA-1A0D-9440-B222-392BECBE50E0}"/>
                </a:ext>
              </a:extLst>
            </p:cNvPr>
            <p:cNvPicPr>
              <a:picLocks noChangeAspect="1"/>
            </p:cNvPicPr>
            <p:nvPr/>
          </p:nvPicPr>
          <p:blipFill>
            <a:blip r:embed="rId6"/>
            <a:stretch>
              <a:fillRect/>
            </a:stretch>
          </p:blipFill>
          <p:spPr>
            <a:xfrm>
              <a:off x="9974710" y="3126806"/>
              <a:ext cx="723420" cy="2119384"/>
            </a:xfrm>
            <a:prstGeom prst="rect">
              <a:avLst/>
            </a:prstGeom>
          </p:spPr>
        </p:pic>
        <p:pic>
          <p:nvPicPr>
            <p:cNvPr id="11" name="Picture 10" descr="A picture containing clock&#10;&#10;Description automatically generated">
              <a:extLst>
                <a:ext uri="{FF2B5EF4-FFF2-40B4-BE49-F238E27FC236}">
                  <a16:creationId xmlns:a16="http://schemas.microsoft.com/office/drawing/2014/main" id="{079A6B95-D5AA-B748-A7E0-D4EF655F5450}"/>
                </a:ext>
              </a:extLst>
            </p:cNvPr>
            <p:cNvPicPr>
              <a:picLocks noChangeAspect="1"/>
            </p:cNvPicPr>
            <p:nvPr/>
          </p:nvPicPr>
          <p:blipFill>
            <a:blip r:embed="rId7"/>
            <a:stretch>
              <a:fillRect/>
            </a:stretch>
          </p:blipFill>
          <p:spPr>
            <a:xfrm>
              <a:off x="10037813" y="2438058"/>
              <a:ext cx="1242573" cy="2060717"/>
            </a:xfrm>
            <a:prstGeom prst="rect">
              <a:avLst/>
            </a:prstGeom>
          </p:spPr>
        </p:pic>
      </p:grpSp>
      <p:sp>
        <p:nvSpPr>
          <p:cNvPr id="52" name="Oval 84">
            <a:extLst>
              <a:ext uri="{FF2B5EF4-FFF2-40B4-BE49-F238E27FC236}">
                <a16:creationId xmlns:a16="http://schemas.microsoft.com/office/drawing/2014/main" id="{33AC9FD3-45B1-8B43-B7E1-E98E156F3554}"/>
              </a:ext>
            </a:extLst>
          </p:cNvPr>
          <p:cNvSpPr/>
          <p:nvPr/>
        </p:nvSpPr>
        <p:spPr>
          <a:xfrm rot="6378115" flipV="1">
            <a:off x="633663" y="4855946"/>
            <a:ext cx="1531648" cy="1810622"/>
          </a:xfrm>
          <a:custGeom>
            <a:avLst/>
            <a:gdLst>
              <a:gd name="connsiteX0" fmla="*/ 0 w 6440850"/>
              <a:gd name="connsiteY0" fmla="*/ 3007637 h 6015273"/>
              <a:gd name="connsiteX1" fmla="*/ 3220425 w 6440850"/>
              <a:gd name="connsiteY1" fmla="*/ 0 h 6015273"/>
              <a:gd name="connsiteX2" fmla="*/ 6440850 w 6440850"/>
              <a:gd name="connsiteY2" fmla="*/ 3007637 h 6015273"/>
              <a:gd name="connsiteX3" fmla="*/ 3220425 w 6440850"/>
              <a:gd name="connsiteY3" fmla="*/ 6015274 h 6015273"/>
              <a:gd name="connsiteX4" fmla="*/ 0 w 6440850"/>
              <a:gd name="connsiteY4" fmla="*/ 3007637 h 6015273"/>
              <a:gd name="connsiteX0" fmla="*/ 0 w 5635781"/>
              <a:gd name="connsiteY0" fmla="*/ 3077284 h 6015424"/>
              <a:gd name="connsiteX1" fmla="*/ 2415356 w 5635781"/>
              <a:gd name="connsiteY1" fmla="*/ 73 h 6015424"/>
              <a:gd name="connsiteX2" fmla="*/ 5635781 w 5635781"/>
              <a:gd name="connsiteY2" fmla="*/ 3007710 h 6015424"/>
              <a:gd name="connsiteX3" fmla="*/ 2415356 w 5635781"/>
              <a:gd name="connsiteY3" fmla="*/ 6015347 h 6015424"/>
              <a:gd name="connsiteX4" fmla="*/ 0 w 5635781"/>
              <a:gd name="connsiteY4" fmla="*/ 3077284 h 6015424"/>
              <a:gd name="connsiteX0" fmla="*/ 138091 w 5773872"/>
              <a:gd name="connsiteY0" fmla="*/ 3077284 h 6015444"/>
              <a:gd name="connsiteX1" fmla="*/ 2553447 w 5773872"/>
              <a:gd name="connsiteY1" fmla="*/ 73 h 6015444"/>
              <a:gd name="connsiteX2" fmla="*/ 5773872 w 5773872"/>
              <a:gd name="connsiteY2" fmla="*/ 3007710 h 6015444"/>
              <a:gd name="connsiteX3" fmla="*/ 2553447 w 5773872"/>
              <a:gd name="connsiteY3" fmla="*/ 6015347 h 6015444"/>
              <a:gd name="connsiteX4" fmla="*/ 138091 w 5773872"/>
              <a:gd name="connsiteY4" fmla="*/ 3077284 h 6015444"/>
              <a:gd name="connsiteX0" fmla="*/ 138091 w 5774376"/>
              <a:gd name="connsiteY0" fmla="*/ 3077284 h 6015444"/>
              <a:gd name="connsiteX1" fmla="*/ 2553447 w 5774376"/>
              <a:gd name="connsiteY1" fmla="*/ 73 h 6015444"/>
              <a:gd name="connsiteX2" fmla="*/ 5773872 w 5774376"/>
              <a:gd name="connsiteY2" fmla="*/ 3007710 h 6015444"/>
              <a:gd name="connsiteX3" fmla="*/ 2553447 w 5774376"/>
              <a:gd name="connsiteY3" fmla="*/ 6015347 h 6015444"/>
              <a:gd name="connsiteX4" fmla="*/ 138091 w 5774376"/>
              <a:gd name="connsiteY4" fmla="*/ 3077284 h 6015444"/>
              <a:gd name="connsiteX0" fmla="*/ 138091 w 5774376"/>
              <a:gd name="connsiteY0" fmla="*/ 3077282 h 6015442"/>
              <a:gd name="connsiteX1" fmla="*/ 2553447 w 5774376"/>
              <a:gd name="connsiteY1" fmla="*/ 71 h 6015442"/>
              <a:gd name="connsiteX2" fmla="*/ 5773872 w 5774376"/>
              <a:gd name="connsiteY2" fmla="*/ 3007708 h 6015442"/>
              <a:gd name="connsiteX3" fmla="*/ 2553447 w 5774376"/>
              <a:gd name="connsiteY3" fmla="*/ 6015345 h 6015442"/>
              <a:gd name="connsiteX4" fmla="*/ 138091 w 5774376"/>
              <a:gd name="connsiteY4" fmla="*/ 3077282 h 6015442"/>
              <a:gd name="connsiteX0" fmla="*/ 204450 w 5840735"/>
              <a:gd name="connsiteY0" fmla="*/ 3078606 h 6016766"/>
              <a:gd name="connsiteX1" fmla="*/ 2619806 w 5840735"/>
              <a:gd name="connsiteY1" fmla="*/ 1395 h 6016766"/>
              <a:gd name="connsiteX2" fmla="*/ 5840231 w 5840735"/>
              <a:gd name="connsiteY2" fmla="*/ 3009032 h 6016766"/>
              <a:gd name="connsiteX3" fmla="*/ 2619806 w 5840735"/>
              <a:gd name="connsiteY3" fmla="*/ 6016669 h 6016766"/>
              <a:gd name="connsiteX4" fmla="*/ 204450 w 5840735"/>
              <a:gd name="connsiteY4" fmla="*/ 3078606 h 6016766"/>
              <a:gd name="connsiteX0" fmla="*/ 204450 w 5840231"/>
              <a:gd name="connsiteY0" fmla="*/ 3078606 h 6016766"/>
              <a:gd name="connsiteX1" fmla="*/ 2619806 w 5840231"/>
              <a:gd name="connsiteY1" fmla="*/ 1395 h 6016766"/>
              <a:gd name="connsiteX2" fmla="*/ 5840231 w 5840231"/>
              <a:gd name="connsiteY2" fmla="*/ 3009032 h 6016766"/>
              <a:gd name="connsiteX3" fmla="*/ 2619806 w 5840231"/>
              <a:gd name="connsiteY3" fmla="*/ 6016669 h 6016766"/>
              <a:gd name="connsiteX4" fmla="*/ 204450 w 5840231"/>
              <a:gd name="connsiteY4" fmla="*/ 3078606 h 6016766"/>
              <a:gd name="connsiteX0" fmla="*/ 136999 w 5633632"/>
              <a:gd name="connsiteY0" fmla="*/ 3077213 h 6015284"/>
              <a:gd name="connsiteX1" fmla="*/ 2552355 w 5633632"/>
              <a:gd name="connsiteY1" fmla="*/ 2 h 6015284"/>
              <a:gd name="connsiteX2" fmla="*/ 5633632 w 5633632"/>
              <a:gd name="connsiteY2" fmla="*/ 3087152 h 6015284"/>
              <a:gd name="connsiteX3" fmla="*/ 2552355 w 5633632"/>
              <a:gd name="connsiteY3" fmla="*/ 6015276 h 6015284"/>
              <a:gd name="connsiteX4" fmla="*/ 136999 w 5633632"/>
              <a:gd name="connsiteY4" fmla="*/ 3077213 h 6015284"/>
              <a:gd name="connsiteX0" fmla="*/ 136999 w 5658503"/>
              <a:gd name="connsiteY0" fmla="*/ 3077213 h 6015284"/>
              <a:gd name="connsiteX1" fmla="*/ 2552355 w 5658503"/>
              <a:gd name="connsiteY1" fmla="*/ 2 h 6015284"/>
              <a:gd name="connsiteX2" fmla="*/ 5633632 w 5658503"/>
              <a:gd name="connsiteY2" fmla="*/ 3087152 h 6015284"/>
              <a:gd name="connsiteX3" fmla="*/ 2552355 w 5658503"/>
              <a:gd name="connsiteY3" fmla="*/ 6015276 h 6015284"/>
              <a:gd name="connsiteX4" fmla="*/ 136999 w 5658503"/>
              <a:gd name="connsiteY4" fmla="*/ 3077213 h 6015284"/>
              <a:gd name="connsiteX0" fmla="*/ 136999 w 5784319"/>
              <a:gd name="connsiteY0" fmla="*/ 3077213 h 6015284"/>
              <a:gd name="connsiteX1" fmla="*/ 2552355 w 5784319"/>
              <a:gd name="connsiteY1" fmla="*/ 2 h 6015284"/>
              <a:gd name="connsiteX2" fmla="*/ 5633632 w 5784319"/>
              <a:gd name="connsiteY2" fmla="*/ 3087152 h 6015284"/>
              <a:gd name="connsiteX3" fmla="*/ 2552355 w 5784319"/>
              <a:gd name="connsiteY3" fmla="*/ 6015276 h 6015284"/>
              <a:gd name="connsiteX4" fmla="*/ 136999 w 5784319"/>
              <a:gd name="connsiteY4" fmla="*/ 3077213 h 6015284"/>
              <a:gd name="connsiteX0" fmla="*/ 220990 w 5931403"/>
              <a:gd name="connsiteY0" fmla="*/ 3078797 h 6016868"/>
              <a:gd name="connsiteX1" fmla="*/ 2636346 w 5931403"/>
              <a:gd name="connsiteY1" fmla="*/ 1586 h 6016868"/>
              <a:gd name="connsiteX2" fmla="*/ 5717623 w 5931403"/>
              <a:gd name="connsiteY2" fmla="*/ 3088736 h 6016868"/>
              <a:gd name="connsiteX3" fmla="*/ 2636346 w 5931403"/>
              <a:gd name="connsiteY3" fmla="*/ 6016860 h 6016868"/>
              <a:gd name="connsiteX4" fmla="*/ 220990 w 5931403"/>
              <a:gd name="connsiteY4" fmla="*/ 3078797 h 6016868"/>
              <a:gd name="connsiteX0" fmla="*/ 208879 w 5910861"/>
              <a:gd name="connsiteY0" fmla="*/ 3125264 h 6063335"/>
              <a:gd name="connsiteX1" fmla="*/ 2624235 w 5910861"/>
              <a:gd name="connsiteY1" fmla="*/ 48053 h 6063335"/>
              <a:gd name="connsiteX2" fmla="*/ 5705512 w 5910861"/>
              <a:gd name="connsiteY2" fmla="*/ 3135203 h 6063335"/>
              <a:gd name="connsiteX3" fmla="*/ 2624235 w 5910861"/>
              <a:gd name="connsiteY3" fmla="*/ 6063327 h 6063335"/>
              <a:gd name="connsiteX4" fmla="*/ 208879 w 5910861"/>
              <a:gd name="connsiteY4" fmla="*/ 3125264 h 6063335"/>
              <a:gd name="connsiteX0" fmla="*/ 171077 w 5873059"/>
              <a:gd name="connsiteY0" fmla="*/ 3125264 h 6063335"/>
              <a:gd name="connsiteX1" fmla="*/ 2586433 w 5873059"/>
              <a:gd name="connsiteY1" fmla="*/ 48053 h 6063335"/>
              <a:gd name="connsiteX2" fmla="*/ 5667710 w 5873059"/>
              <a:gd name="connsiteY2" fmla="*/ 3135203 h 6063335"/>
              <a:gd name="connsiteX3" fmla="*/ 2586433 w 5873059"/>
              <a:gd name="connsiteY3" fmla="*/ 6063327 h 6063335"/>
              <a:gd name="connsiteX4" fmla="*/ 171077 w 5873059"/>
              <a:gd name="connsiteY4" fmla="*/ 3125264 h 606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3059" h="6063335">
                <a:moveTo>
                  <a:pt x="171077" y="3125264"/>
                </a:moveTo>
                <a:cubicBezTo>
                  <a:pt x="-435210" y="838027"/>
                  <a:pt x="616781" y="404206"/>
                  <a:pt x="2586433" y="48053"/>
                </a:cubicBezTo>
                <a:cubicBezTo>
                  <a:pt x="4556085" y="-308100"/>
                  <a:pt x="6522475" y="1374739"/>
                  <a:pt x="5667710" y="3135203"/>
                </a:cubicBezTo>
                <a:cubicBezTo>
                  <a:pt x="4534648" y="5820006"/>
                  <a:pt x="3502538" y="6064983"/>
                  <a:pt x="2586433" y="6063327"/>
                </a:cubicBezTo>
                <a:cubicBezTo>
                  <a:pt x="1670328" y="6061671"/>
                  <a:pt x="777364" y="5412501"/>
                  <a:pt x="171077" y="3125264"/>
                </a:cubicBezTo>
                <a:close/>
              </a:path>
            </a:pathLst>
          </a:custGeom>
          <a:solidFill>
            <a:srgbClr val="ED7D31">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itle 1">
            <a:extLst>
              <a:ext uri="{FF2B5EF4-FFF2-40B4-BE49-F238E27FC236}">
                <a16:creationId xmlns:a16="http://schemas.microsoft.com/office/drawing/2014/main" id="{AF5FD999-27AD-AA46-87A8-377AE24DB948}"/>
              </a:ext>
            </a:extLst>
          </p:cNvPr>
          <p:cNvSpPr txBox="1">
            <a:spLocks/>
          </p:cNvSpPr>
          <p:nvPr/>
        </p:nvSpPr>
        <p:spPr>
          <a:xfrm>
            <a:off x="511919" y="5164194"/>
            <a:ext cx="1643834" cy="105835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dirty="0">
                <a:latin typeface="Century Gothic" panose="020B0502020202020204" pitchFamily="34" charset="0"/>
                <a:cs typeface="Arial" panose="020B0604020202020204" pitchFamily="34" charset="0"/>
              </a:rPr>
              <a:t>Advocacy Help During the Entire Legal Matter</a:t>
            </a:r>
          </a:p>
        </p:txBody>
      </p:sp>
    </p:spTree>
    <p:extLst>
      <p:ext uri="{BB962C8B-B14F-4D97-AF65-F5344CB8AC3E}">
        <p14:creationId xmlns:p14="http://schemas.microsoft.com/office/powerpoint/2010/main" val="23691241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7877">
        <p159:morph option="byObject"/>
      </p:transition>
    </mc:Choice>
    <mc:Fallback xmlns="">
      <p:transition spd="slow" advTm="27877">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Oval 84">
            <a:extLst>
              <a:ext uri="{FF2B5EF4-FFF2-40B4-BE49-F238E27FC236}">
                <a16:creationId xmlns:a16="http://schemas.microsoft.com/office/drawing/2014/main" id="{045A6AB7-7263-3C48-8EA2-774C15E9642F}"/>
              </a:ext>
            </a:extLst>
          </p:cNvPr>
          <p:cNvSpPr/>
          <p:nvPr/>
        </p:nvSpPr>
        <p:spPr>
          <a:xfrm rot="16200000" flipV="1">
            <a:off x="4640434" y="1692129"/>
            <a:ext cx="3446006" cy="4030634"/>
          </a:xfrm>
          <a:custGeom>
            <a:avLst/>
            <a:gdLst>
              <a:gd name="connsiteX0" fmla="*/ 0 w 6440850"/>
              <a:gd name="connsiteY0" fmla="*/ 3007637 h 6015273"/>
              <a:gd name="connsiteX1" fmla="*/ 3220425 w 6440850"/>
              <a:gd name="connsiteY1" fmla="*/ 0 h 6015273"/>
              <a:gd name="connsiteX2" fmla="*/ 6440850 w 6440850"/>
              <a:gd name="connsiteY2" fmla="*/ 3007637 h 6015273"/>
              <a:gd name="connsiteX3" fmla="*/ 3220425 w 6440850"/>
              <a:gd name="connsiteY3" fmla="*/ 6015274 h 6015273"/>
              <a:gd name="connsiteX4" fmla="*/ 0 w 6440850"/>
              <a:gd name="connsiteY4" fmla="*/ 3007637 h 6015273"/>
              <a:gd name="connsiteX0" fmla="*/ 0 w 5635781"/>
              <a:gd name="connsiteY0" fmla="*/ 3077284 h 6015424"/>
              <a:gd name="connsiteX1" fmla="*/ 2415356 w 5635781"/>
              <a:gd name="connsiteY1" fmla="*/ 73 h 6015424"/>
              <a:gd name="connsiteX2" fmla="*/ 5635781 w 5635781"/>
              <a:gd name="connsiteY2" fmla="*/ 3007710 h 6015424"/>
              <a:gd name="connsiteX3" fmla="*/ 2415356 w 5635781"/>
              <a:gd name="connsiteY3" fmla="*/ 6015347 h 6015424"/>
              <a:gd name="connsiteX4" fmla="*/ 0 w 5635781"/>
              <a:gd name="connsiteY4" fmla="*/ 3077284 h 6015424"/>
              <a:gd name="connsiteX0" fmla="*/ 138091 w 5773872"/>
              <a:gd name="connsiteY0" fmla="*/ 3077284 h 6015444"/>
              <a:gd name="connsiteX1" fmla="*/ 2553447 w 5773872"/>
              <a:gd name="connsiteY1" fmla="*/ 73 h 6015444"/>
              <a:gd name="connsiteX2" fmla="*/ 5773872 w 5773872"/>
              <a:gd name="connsiteY2" fmla="*/ 3007710 h 6015444"/>
              <a:gd name="connsiteX3" fmla="*/ 2553447 w 5773872"/>
              <a:gd name="connsiteY3" fmla="*/ 6015347 h 6015444"/>
              <a:gd name="connsiteX4" fmla="*/ 138091 w 5773872"/>
              <a:gd name="connsiteY4" fmla="*/ 3077284 h 6015444"/>
              <a:gd name="connsiteX0" fmla="*/ 138091 w 5774376"/>
              <a:gd name="connsiteY0" fmla="*/ 3077284 h 6015444"/>
              <a:gd name="connsiteX1" fmla="*/ 2553447 w 5774376"/>
              <a:gd name="connsiteY1" fmla="*/ 73 h 6015444"/>
              <a:gd name="connsiteX2" fmla="*/ 5773872 w 5774376"/>
              <a:gd name="connsiteY2" fmla="*/ 3007710 h 6015444"/>
              <a:gd name="connsiteX3" fmla="*/ 2553447 w 5774376"/>
              <a:gd name="connsiteY3" fmla="*/ 6015347 h 6015444"/>
              <a:gd name="connsiteX4" fmla="*/ 138091 w 5774376"/>
              <a:gd name="connsiteY4" fmla="*/ 3077284 h 6015444"/>
              <a:gd name="connsiteX0" fmla="*/ 138091 w 5774376"/>
              <a:gd name="connsiteY0" fmla="*/ 3077282 h 6015442"/>
              <a:gd name="connsiteX1" fmla="*/ 2553447 w 5774376"/>
              <a:gd name="connsiteY1" fmla="*/ 71 h 6015442"/>
              <a:gd name="connsiteX2" fmla="*/ 5773872 w 5774376"/>
              <a:gd name="connsiteY2" fmla="*/ 3007708 h 6015442"/>
              <a:gd name="connsiteX3" fmla="*/ 2553447 w 5774376"/>
              <a:gd name="connsiteY3" fmla="*/ 6015345 h 6015442"/>
              <a:gd name="connsiteX4" fmla="*/ 138091 w 5774376"/>
              <a:gd name="connsiteY4" fmla="*/ 3077282 h 6015442"/>
              <a:gd name="connsiteX0" fmla="*/ 204450 w 5840735"/>
              <a:gd name="connsiteY0" fmla="*/ 3078606 h 6016766"/>
              <a:gd name="connsiteX1" fmla="*/ 2619806 w 5840735"/>
              <a:gd name="connsiteY1" fmla="*/ 1395 h 6016766"/>
              <a:gd name="connsiteX2" fmla="*/ 5840231 w 5840735"/>
              <a:gd name="connsiteY2" fmla="*/ 3009032 h 6016766"/>
              <a:gd name="connsiteX3" fmla="*/ 2619806 w 5840735"/>
              <a:gd name="connsiteY3" fmla="*/ 6016669 h 6016766"/>
              <a:gd name="connsiteX4" fmla="*/ 204450 w 5840735"/>
              <a:gd name="connsiteY4" fmla="*/ 3078606 h 6016766"/>
              <a:gd name="connsiteX0" fmla="*/ 204450 w 5840231"/>
              <a:gd name="connsiteY0" fmla="*/ 3078606 h 6016766"/>
              <a:gd name="connsiteX1" fmla="*/ 2619806 w 5840231"/>
              <a:gd name="connsiteY1" fmla="*/ 1395 h 6016766"/>
              <a:gd name="connsiteX2" fmla="*/ 5840231 w 5840231"/>
              <a:gd name="connsiteY2" fmla="*/ 3009032 h 6016766"/>
              <a:gd name="connsiteX3" fmla="*/ 2619806 w 5840231"/>
              <a:gd name="connsiteY3" fmla="*/ 6016669 h 6016766"/>
              <a:gd name="connsiteX4" fmla="*/ 204450 w 5840231"/>
              <a:gd name="connsiteY4" fmla="*/ 3078606 h 6016766"/>
              <a:gd name="connsiteX0" fmla="*/ 136999 w 5633632"/>
              <a:gd name="connsiteY0" fmla="*/ 3077213 h 6015284"/>
              <a:gd name="connsiteX1" fmla="*/ 2552355 w 5633632"/>
              <a:gd name="connsiteY1" fmla="*/ 2 h 6015284"/>
              <a:gd name="connsiteX2" fmla="*/ 5633632 w 5633632"/>
              <a:gd name="connsiteY2" fmla="*/ 3087152 h 6015284"/>
              <a:gd name="connsiteX3" fmla="*/ 2552355 w 5633632"/>
              <a:gd name="connsiteY3" fmla="*/ 6015276 h 6015284"/>
              <a:gd name="connsiteX4" fmla="*/ 136999 w 5633632"/>
              <a:gd name="connsiteY4" fmla="*/ 3077213 h 6015284"/>
              <a:gd name="connsiteX0" fmla="*/ 136999 w 5658503"/>
              <a:gd name="connsiteY0" fmla="*/ 3077213 h 6015284"/>
              <a:gd name="connsiteX1" fmla="*/ 2552355 w 5658503"/>
              <a:gd name="connsiteY1" fmla="*/ 2 h 6015284"/>
              <a:gd name="connsiteX2" fmla="*/ 5633632 w 5658503"/>
              <a:gd name="connsiteY2" fmla="*/ 3087152 h 6015284"/>
              <a:gd name="connsiteX3" fmla="*/ 2552355 w 5658503"/>
              <a:gd name="connsiteY3" fmla="*/ 6015276 h 6015284"/>
              <a:gd name="connsiteX4" fmla="*/ 136999 w 5658503"/>
              <a:gd name="connsiteY4" fmla="*/ 3077213 h 6015284"/>
              <a:gd name="connsiteX0" fmla="*/ 136999 w 5784319"/>
              <a:gd name="connsiteY0" fmla="*/ 3077213 h 6015284"/>
              <a:gd name="connsiteX1" fmla="*/ 2552355 w 5784319"/>
              <a:gd name="connsiteY1" fmla="*/ 2 h 6015284"/>
              <a:gd name="connsiteX2" fmla="*/ 5633632 w 5784319"/>
              <a:gd name="connsiteY2" fmla="*/ 3087152 h 6015284"/>
              <a:gd name="connsiteX3" fmla="*/ 2552355 w 5784319"/>
              <a:gd name="connsiteY3" fmla="*/ 6015276 h 6015284"/>
              <a:gd name="connsiteX4" fmla="*/ 136999 w 5784319"/>
              <a:gd name="connsiteY4" fmla="*/ 3077213 h 6015284"/>
              <a:gd name="connsiteX0" fmla="*/ 220990 w 5931403"/>
              <a:gd name="connsiteY0" fmla="*/ 3078797 h 6016868"/>
              <a:gd name="connsiteX1" fmla="*/ 2636346 w 5931403"/>
              <a:gd name="connsiteY1" fmla="*/ 1586 h 6016868"/>
              <a:gd name="connsiteX2" fmla="*/ 5717623 w 5931403"/>
              <a:gd name="connsiteY2" fmla="*/ 3088736 h 6016868"/>
              <a:gd name="connsiteX3" fmla="*/ 2636346 w 5931403"/>
              <a:gd name="connsiteY3" fmla="*/ 6016860 h 6016868"/>
              <a:gd name="connsiteX4" fmla="*/ 220990 w 5931403"/>
              <a:gd name="connsiteY4" fmla="*/ 3078797 h 6016868"/>
              <a:gd name="connsiteX0" fmla="*/ 208879 w 5910861"/>
              <a:gd name="connsiteY0" fmla="*/ 3125264 h 6063335"/>
              <a:gd name="connsiteX1" fmla="*/ 2624235 w 5910861"/>
              <a:gd name="connsiteY1" fmla="*/ 48053 h 6063335"/>
              <a:gd name="connsiteX2" fmla="*/ 5705512 w 5910861"/>
              <a:gd name="connsiteY2" fmla="*/ 3135203 h 6063335"/>
              <a:gd name="connsiteX3" fmla="*/ 2624235 w 5910861"/>
              <a:gd name="connsiteY3" fmla="*/ 6063327 h 6063335"/>
              <a:gd name="connsiteX4" fmla="*/ 208879 w 5910861"/>
              <a:gd name="connsiteY4" fmla="*/ 3125264 h 6063335"/>
              <a:gd name="connsiteX0" fmla="*/ 171077 w 5873059"/>
              <a:gd name="connsiteY0" fmla="*/ 3125264 h 6063335"/>
              <a:gd name="connsiteX1" fmla="*/ 2586433 w 5873059"/>
              <a:gd name="connsiteY1" fmla="*/ 48053 h 6063335"/>
              <a:gd name="connsiteX2" fmla="*/ 5667710 w 5873059"/>
              <a:gd name="connsiteY2" fmla="*/ 3135203 h 6063335"/>
              <a:gd name="connsiteX3" fmla="*/ 2586433 w 5873059"/>
              <a:gd name="connsiteY3" fmla="*/ 6063327 h 6063335"/>
              <a:gd name="connsiteX4" fmla="*/ 171077 w 5873059"/>
              <a:gd name="connsiteY4" fmla="*/ 3125264 h 606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3059" h="6063335">
                <a:moveTo>
                  <a:pt x="171077" y="3125264"/>
                </a:moveTo>
                <a:cubicBezTo>
                  <a:pt x="-435210" y="838027"/>
                  <a:pt x="616781" y="404206"/>
                  <a:pt x="2586433" y="48053"/>
                </a:cubicBezTo>
                <a:cubicBezTo>
                  <a:pt x="4556085" y="-308100"/>
                  <a:pt x="6522475" y="1374739"/>
                  <a:pt x="5667710" y="3135203"/>
                </a:cubicBezTo>
                <a:cubicBezTo>
                  <a:pt x="4534648" y="5820006"/>
                  <a:pt x="3502538" y="6064983"/>
                  <a:pt x="2586433" y="6063327"/>
                </a:cubicBezTo>
                <a:cubicBezTo>
                  <a:pt x="1670328" y="6061671"/>
                  <a:pt x="777364" y="5412501"/>
                  <a:pt x="171077" y="3125264"/>
                </a:cubicBezTo>
                <a:close/>
              </a:path>
            </a:pathLst>
          </a:custGeom>
          <a:solidFill>
            <a:srgbClr val="ED7D31">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A658760A-88EE-8545-BAE9-9E4718639E72}"/>
              </a:ext>
            </a:extLst>
          </p:cNvPr>
          <p:cNvPicPr>
            <a:picLocks noChangeAspect="1"/>
          </p:cNvPicPr>
          <p:nvPr/>
        </p:nvPicPr>
        <p:blipFill>
          <a:blip r:embed="rId2"/>
          <a:srcRect/>
          <a:stretch/>
        </p:blipFill>
        <p:spPr>
          <a:xfrm>
            <a:off x="10086200" y="5964830"/>
            <a:ext cx="1243613" cy="330334"/>
          </a:xfrm>
          <a:prstGeom prst="rect">
            <a:avLst/>
          </a:prstGeom>
        </p:spPr>
      </p:pic>
      <p:grpSp>
        <p:nvGrpSpPr>
          <p:cNvPr id="60" name="Group 59">
            <a:extLst>
              <a:ext uri="{FF2B5EF4-FFF2-40B4-BE49-F238E27FC236}">
                <a16:creationId xmlns:a16="http://schemas.microsoft.com/office/drawing/2014/main" id="{41252EEA-1742-8645-A1FC-57DBC8CF10A2}"/>
              </a:ext>
            </a:extLst>
          </p:cNvPr>
          <p:cNvGrpSpPr/>
          <p:nvPr/>
        </p:nvGrpSpPr>
        <p:grpSpPr>
          <a:xfrm>
            <a:off x="954085" y="2441570"/>
            <a:ext cx="2838285" cy="2870424"/>
            <a:chOff x="4442487" y="1591201"/>
            <a:chExt cx="2838285" cy="2870424"/>
          </a:xfrm>
        </p:grpSpPr>
        <p:grpSp>
          <p:nvGrpSpPr>
            <p:cNvPr id="61" name="Group 60">
              <a:extLst>
                <a:ext uri="{FF2B5EF4-FFF2-40B4-BE49-F238E27FC236}">
                  <a16:creationId xmlns:a16="http://schemas.microsoft.com/office/drawing/2014/main" id="{73533826-7E8E-2041-8060-6989C49DC7F5}"/>
                </a:ext>
              </a:extLst>
            </p:cNvPr>
            <p:cNvGrpSpPr/>
            <p:nvPr/>
          </p:nvGrpSpPr>
          <p:grpSpPr>
            <a:xfrm>
              <a:off x="4442488" y="1591201"/>
              <a:ext cx="2743916" cy="2757083"/>
              <a:chOff x="5199469" y="1672665"/>
              <a:chExt cx="2743916" cy="2757083"/>
            </a:xfrm>
          </p:grpSpPr>
          <p:sp>
            <p:nvSpPr>
              <p:cNvPr id="63" name="Rounded Rectangle 62">
                <a:extLst>
                  <a:ext uri="{FF2B5EF4-FFF2-40B4-BE49-F238E27FC236}">
                    <a16:creationId xmlns:a16="http://schemas.microsoft.com/office/drawing/2014/main" id="{D3DD334F-B148-1F44-8C94-DC2D75E89C84}"/>
                  </a:ext>
                </a:extLst>
              </p:cNvPr>
              <p:cNvSpPr/>
              <p:nvPr/>
            </p:nvSpPr>
            <p:spPr>
              <a:xfrm>
                <a:off x="5199469" y="1979999"/>
                <a:ext cx="2743916" cy="2449749"/>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ounded Rectangle 63">
                <a:extLst>
                  <a:ext uri="{FF2B5EF4-FFF2-40B4-BE49-F238E27FC236}">
                    <a16:creationId xmlns:a16="http://schemas.microsoft.com/office/drawing/2014/main" id="{1B0CAE1B-2BCF-DA40-85C5-CB3535C94F12}"/>
                  </a:ext>
                </a:extLst>
              </p:cNvPr>
              <p:cNvSpPr/>
              <p:nvPr/>
            </p:nvSpPr>
            <p:spPr>
              <a:xfrm>
                <a:off x="5199470" y="1672665"/>
                <a:ext cx="2457766" cy="557349"/>
              </a:xfrm>
              <a:prstGeom prst="roundRect">
                <a:avLst/>
              </a:prstGeom>
              <a:solidFill>
                <a:srgbClr val="00B0F0"/>
              </a:solidFill>
              <a:ln>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Our Vetting Process</a:t>
                </a:r>
              </a:p>
            </p:txBody>
          </p:sp>
        </p:grpSp>
        <p:sp>
          <p:nvSpPr>
            <p:cNvPr id="62" name="TextBox 61">
              <a:extLst>
                <a:ext uri="{FF2B5EF4-FFF2-40B4-BE49-F238E27FC236}">
                  <a16:creationId xmlns:a16="http://schemas.microsoft.com/office/drawing/2014/main" id="{8F9F972E-3C72-314B-BB02-2027220D9ABA}"/>
                </a:ext>
              </a:extLst>
            </p:cNvPr>
            <p:cNvSpPr txBox="1"/>
            <p:nvPr/>
          </p:nvSpPr>
          <p:spPr>
            <a:xfrm>
              <a:off x="4442487" y="2245634"/>
              <a:ext cx="2838285" cy="2215991"/>
            </a:xfrm>
            <a:prstGeom prst="rect">
              <a:avLst/>
            </a:prstGeom>
            <a:noFill/>
          </p:spPr>
          <p:txBody>
            <a:bodyPr wrap="square" rtlCol="0">
              <a:spAutoFit/>
            </a:bodyPr>
            <a:lstStyle/>
            <a:p>
              <a:pPr>
                <a:lnSpc>
                  <a:spcPct val="100000"/>
                </a:lnSpc>
                <a:buFont typeface="Wingdings" pitchFamily="2" charset="2"/>
                <a:buChar char="ü"/>
              </a:pPr>
              <a:r>
                <a:rPr lang="en-US" sz="1200" dirty="0"/>
                <a:t> Board-Certified Examination</a:t>
              </a:r>
            </a:p>
            <a:p>
              <a:pPr>
                <a:lnSpc>
                  <a:spcPct val="100000"/>
                </a:lnSpc>
                <a:buFont typeface="Wingdings" pitchFamily="2" charset="2"/>
                <a:buChar char="ü"/>
              </a:pPr>
              <a:r>
                <a:rPr lang="en-US" sz="1200" dirty="0"/>
                <a:t> State-Licensed – Locality of Member</a:t>
              </a:r>
            </a:p>
            <a:p>
              <a:pPr>
                <a:lnSpc>
                  <a:spcPct val="100000"/>
                </a:lnSpc>
                <a:buFont typeface="Wingdings" pitchFamily="2" charset="2"/>
                <a:buChar char="ü"/>
              </a:pPr>
              <a:r>
                <a:rPr lang="en-US" sz="1200" dirty="0"/>
                <a:t> Examine their Law Practice History</a:t>
              </a:r>
            </a:p>
            <a:p>
              <a:pPr>
                <a:lnSpc>
                  <a:spcPct val="100000"/>
                </a:lnSpc>
                <a:buFont typeface="Wingdings" pitchFamily="2" charset="2"/>
                <a:buChar char="ü"/>
              </a:pPr>
              <a:r>
                <a:rPr lang="en-US" sz="1200" dirty="0"/>
                <a:t> 13 Background Question Certification</a:t>
              </a:r>
            </a:p>
            <a:p>
              <a:pPr>
                <a:lnSpc>
                  <a:spcPct val="100000"/>
                </a:lnSpc>
                <a:buFont typeface="Wingdings" pitchFamily="2" charset="2"/>
                <a:buChar char="ü"/>
              </a:pPr>
              <a:r>
                <a:rPr lang="en-US" sz="1200" dirty="0"/>
                <a:t> Community/Law Practice Record</a:t>
              </a:r>
            </a:p>
            <a:p>
              <a:pPr>
                <a:lnSpc>
                  <a:spcPct val="100000"/>
                </a:lnSpc>
                <a:buFont typeface="Wingdings" pitchFamily="2" charset="2"/>
                <a:buChar char="ü"/>
              </a:pPr>
              <a:r>
                <a:rPr lang="en-US" sz="1200" dirty="0"/>
                <a:t> Review of E&amp;O/Discipline Record</a:t>
              </a:r>
            </a:p>
            <a:p>
              <a:pPr>
                <a:lnSpc>
                  <a:spcPct val="100000"/>
                </a:lnSpc>
                <a:buFont typeface="Wingdings" pitchFamily="2" charset="2"/>
                <a:buChar char="ü"/>
              </a:pPr>
              <a:r>
                <a:rPr lang="en-US" sz="1200" dirty="0"/>
                <a:t> Penalty of Perjury Submissions</a:t>
              </a:r>
            </a:p>
            <a:p>
              <a:pPr>
                <a:lnSpc>
                  <a:spcPct val="100000"/>
                </a:lnSpc>
                <a:buFont typeface="Wingdings" pitchFamily="2" charset="2"/>
                <a:buChar char="ü"/>
              </a:pPr>
              <a:r>
                <a:rPr lang="en-US" sz="1200" dirty="0"/>
                <a:t> Insurance Requirement</a:t>
              </a:r>
            </a:p>
            <a:p>
              <a:pPr>
                <a:lnSpc>
                  <a:spcPct val="100000"/>
                </a:lnSpc>
                <a:buFont typeface="Wingdings" pitchFamily="2" charset="2"/>
                <a:buChar char="ü"/>
              </a:pPr>
              <a:r>
                <a:rPr lang="en-US" sz="1200" b="1" dirty="0"/>
                <a:t> 10 years of Attorney Experience</a:t>
              </a:r>
            </a:p>
            <a:p>
              <a:pPr>
                <a:lnSpc>
                  <a:spcPct val="100000"/>
                </a:lnSpc>
                <a:buFont typeface="Wingdings" pitchFamily="2" charset="2"/>
                <a:buChar char="ü"/>
              </a:pPr>
              <a:r>
                <a:rPr lang="en-US" sz="1200" dirty="0"/>
                <a:t> Professional Conduct Code</a:t>
              </a:r>
            </a:p>
            <a:p>
              <a:endParaRPr lang="en-US" dirty="0"/>
            </a:p>
          </p:txBody>
        </p:sp>
      </p:grpSp>
      <p:grpSp>
        <p:nvGrpSpPr>
          <p:cNvPr id="9" name="Group 8">
            <a:extLst>
              <a:ext uri="{FF2B5EF4-FFF2-40B4-BE49-F238E27FC236}">
                <a16:creationId xmlns:a16="http://schemas.microsoft.com/office/drawing/2014/main" id="{ECC8A75B-9250-C54F-BDD7-1D212F0215B9}"/>
              </a:ext>
            </a:extLst>
          </p:cNvPr>
          <p:cNvGrpSpPr/>
          <p:nvPr/>
        </p:nvGrpSpPr>
        <p:grpSpPr>
          <a:xfrm>
            <a:off x="3424842" y="2388084"/>
            <a:ext cx="7292662" cy="4069496"/>
            <a:chOff x="2350821" y="2453674"/>
            <a:chExt cx="7292662" cy="4069496"/>
          </a:xfrm>
        </p:grpSpPr>
        <p:pic>
          <p:nvPicPr>
            <p:cNvPr id="41" name="Content Placeholder 9" descr="A picture containing rain&#10;&#10;Description automatically generated">
              <a:extLst>
                <a:ext uri="{FF2B5EF4-FFF2-40B4-BE49-F238E27FC236}">
                  <a16:creationId xmlns:a16="http://schemas.microsoft.com/office/drawing/2014/main" id="{46AE4F35-9D19-1142-9251-9C59B9B852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2078" y="2453674"/>
              <a:ext cx="4539479" cy="2934544"/>
            </a:xfrm>
            <a:prstGeom prst="rect">
              <a:avLst/>
            </a:prstGeom>
          </p:spPr>
        </p:pic>
        <p:grpSp>
          <p:nvGrpSpPr>
            <p:cNvPr id="42" name="Group 41">
              <a:extLst>
                <a:ext uri="{FF2B5EF4-FFF2-40B4-BE49-F238E27FC236}">
                  <a16:creationId xmlns:a16="http://schemas.microsoft.com/office/drawing/2014/main" id="{4612B4D3-0FA5-264D-A96E-C61FB255B2D1}"/>
                </a:ext>
              </a:extLst>
            </p:cNvPr>
            <p:cNvGrpSpPr/>
            <p:nvPr/>
          </p:nvGrpSpPr>
          <p:grpSpPr>
            <a:xfrm>
              <a:off x="3362999" y="5594888"/>
              <a:ext cx="5633616" cy="681561"/>
              <a:chOff x="5535596" y="4889259"/>
              <a:chExt cx="5633616" cy="681561"/>
            </a:xfrm>
          </p:grpSpPr>
          <p:cxnSp>
            <p:nvCxnSpPr>
              <p:cNvPr id="44" name="Straight Connector 43">
                <a:extLst>
                  <a:ext uri="{FF2B5EF4-FFF2-40B4-BE49-F238E27FC236}">
                    <a16:creationId xmlns:a16="http://schemas.microsoft.com/office/drawing/2014/main" id="{53BF6409-29CF-9C4C-8217-D7BB481C9E0C}"/>
                  </a:ext>
                </a:extLst>
              </p:cNvPr>
              <p:cNvCxnSpPr>
                <a:cxnSpLocks/>
              </p:cNvCxnSpPr>
              <p:nvPr/>
            </p:nvCxnSpPr>
            <p:spPr>
              <a:xfrm>
                <a:off x="6210300" y="4889259"/>
                <a:ext cx="0" cy="681561"/>
              </a:xfrm>
              <a:prstGeom prst="line">
                <a:avLst/>
              </a:prstGeom>
              <a:ln w="12700"/>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5A127112-4429-DC4F-A420-B3DE47C20021}"/>
                  </a:ext>
                </a:extLst>
              </p:cNvPr>
              <p:cNvCxnSpPr>
                <a:cxnSpLocks/>
              </p:cNvCxnSpPr>
              <p:nvPr/>
            </p:nvCxnSpPr>
            <p:spPr>
              <a:xfrm>
                <a:off x="5535596" y="4902116"/>
                <a:ext cx="585804" cy="302064"/>
              </a:xfrm>
              <a:prstGeom prst="line">
                <a:avLst/>
              </a:prstGeom>
              <a:ln w="12700"/>
            </p:spPr>
            <p:style>
              <a:lnRef idx="1">
                <a:schemeClr val="dk1"/>
              </a:lnRef>
              <a:fillRef idx="0">
                <a:schemeClr val="dk1"/>
              </a:fillRef>
              <a:effectRef idx="0">
                <a:schemeClr val="dk1"/>
              </a:effectRef>
              <a:fontRef idx="minor">
                <a:schemeClr val="tx1"/>
              </a:fontRef>
            </p:style>
          </p:cxnSp>
          <p:sp>
            <p:nvSpPr>
              <p:cNvPr id="46" name="TextBox 45">
                <a:extLst>
                  <a:ext uri="{FF2B5EF4-FFF2-40B4-BE49-F238E27FC236}">
                    <a16:creationId xmlns:a16="http://schemas.microsoft.com/office/drawing/2014/main" id="{03B8D864-1FA3-6A4D-A347-89C0F929F9A5}"/>
                  </a:ext>
                </a:extLst>
              </p:cNvPr>
              <p:cNvSpPr txBox="1"/>
              <p:nvPr/>
            </p:nvSpPr>
            <p:spPr>
              <a:xfrm>
                <a:off x="6228912" y="4968429"/>
                <a:ext cx="4940300"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Attorneys are interviewed and pre-screened before matching them to a member.</a:t>
                </a:r>
              </a:p>
            </p:txBody>
          </p:sp>
        </p:grpSp>
        <p:grpSp>
          <p:nvGrpSpPr>
            <p:cNvPr id="8" name="Group 7">
              <a:extLst>
                <a:ext uri="{FF2B5EF4-FFF2-40B4-BE49-F238E27FC236}">
                  <a16:creationId xmlns:a16="http://schemas.microsoft.com/office/drawing/2014/main" id="{4080D2FF-A43E-9045-84B0-A6525A30C0A9}"/>
                </a:ext>
              </a:extLst>
            </p:cNvPr>
            <p:cNvGrpSpPr/>
            <p:nvPr/>
          </p:nvGrpSpPr>
          <p:grpSpPr>
            <a:xfrm>
              <a:off x="7530203" y="3027127"/>
              <a:ext cx="2113280" cy="1015663"/>
              <a:chOff x="7530203" y="3027127"/>
              <a:chExt cx="2113280" cy="1015663"/>
            </a:xfrm>
          </p:grpSpPr>
          <p:cxnSp>
            <p:nvCxnSpPr>
              <p:cNvPr id="47" name="Straight Connector 46">
                <a:extLst>
                  <a:ext uri="{FF2B5EF4-FFF2-40B4-BE49-F238E27FC236}">
                    <a16:creationId xmlns:a16="http://schemas.microsoft.com/office/drawing/2014/main" id="{3847A3A2-F84E-2B43-A99F-FA6709AC062D}"/>
                  </a:ext>
                </a:extLst>
              </p:cNvPr>
              <p:cNvCxnSpPr/>
              <p:nvPr/>
            </p:nvCxnSpPr>
            <p:spPr>
              <a:xfrm flipV="1">
                <a:off x="7530203" y="3468249"/>
                <a:ext cx="619760" cy="325120"/>
              </a:xfrm>
              <a:prstGeom prst="line">
                <a:avLst/>
              </a:prstGeom>
              <a:ln/>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977814B9-E03D-2845-BDF5-E0CB62BF6387}"/>
                  </a:ext>
                </a:extLst>
              </p:cNvPr>
              <p:cNvCxnSpPr/>
              <p:nvPr/>
            </p:nvCxnSpPr>
            <p:spPr>
              <a:xfrm>
                <a:off x="8223623" y="3108407"/>
                <a:ext cx="0" cy="839902"/>
              </a:xfrm>
              <a:prstGeom prst="line">
                <a:avLst/>
              </a:prstGeom>
              <a:ln w="12700"/>
            </p:spPr>
            <p:style>
              <a:lnRef idx="1">
                <a:schemeClr val="dk1"/>
              </a:lnRef>
              <a:fillRef idx="0">
                <a:schemeClr val="dk1"/>
              </a:fillRef>
              <a:effectRef idx="0">
                <a:schemeClr val="dk1"/>
              </a:effectRef>
              <a:fontRef idx="minor">
                <a:schemeClr val="tx1"/>
              </a:fontRef>
            </p:style>
          </p:cxnSp>
          <p:sp>
            <p:nvSpPr>
              <p:cNvPr id="49" name="TextBox 48">
                <a:extLst>
                  <a:ext uri="{FF2B5EF4-FFF2-40B4-BE49-F238E27FC236}">
                    <a16:creationId xmlns:a16="http://schemas.microsoft.com/office/drawing/2014/main" id="{3A3E8143-E216-9D4B-A9F5-593FFA8D489D}"/>
                  </a:ext>
                </a:extLst>
              </p:cNvPr>
              <p:cNvSpPr txBox="1"/>
              <p:nvPr/>
            </p:nvSpPr>
            <p:spPr>
              <a:xfrm>
                <a:off x="8264263" y="3027127"/>
                <a:ext cx="1379220" cy="1015663"/>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With over 22,000 attorneys in our network, we are the </a:t>
                </a:r>
                <a:r>
                  <a:rPr lang="en-US" sz="1200" dirty="0">
                    <a:solidFill>
                      <a:srgbClr val="F26322"/>
                    </a:solidFill>
                    <a:latin typeface="Arial" panose="020B0604020202020204" pitchFamily="34" charset="0"/>
                    <a:cs typeface="Arial" panose="020B0604020202020204" pitchFamily="34" charset="0"/>
                  </a:rPr>
                  <a:t>largest U.S. provider</a:t>
                </a:r>
              </a:p>
            </p:txBody>
          </p:sp>
        </p:grpSp>
        <p:pic>
          <p:nvPicPr>
            <p:cNvPr id="7" name="Picture 6" descr="A picture containing computer, person&#10;&#10;Description automatically generated">
              <a:extLst>
                <a:ext uri="{FF2B5EF4-FFF2-40B4-BE49-F238E27FC236}">
                  <a16:creationId xmlns:a16="http://schemas.microsoft.com/office/drawing/2014/main" id="{8E558C2B-6276-FD45-9085-879F8B15773A}"/>
                </a:ext>
              </a:extLst>
            </p:cNvPr>
            <p:cNvPicPr>
              <a:picLocks noChangeAspect="1"/>
            </p:cNvPicPr>
            <p:nvPr/>
          </p:nvPicPr>
          <p:blipFill>
            <a:blip r:embed="rId4"/>
            <a:stretch>
              <a:fillRect/>
            </a:stretch>
          </p:blipFill>
          <p:spPr>
            <a:xfrm flipH="1">
              <a:off x="2350821" y="3878833"/>
              <a:ext cx="902606" cy="2644337"/>
            </a:xfrm>
            <a:prstGeom prst="rect">
              <a:avLst/>
            </a:prstGeom>
          </p:spPr>
        </p:pic>
      </p:grpSp>
      <p:grpSp>
        <p:nvGrpSpPr>
          <p:cNvPr id="50" name="Group 49">
            <a:extLst>
              <a:ext uri="{FF2B5EF4-FFF2-40B4-BE49-F238E27FC236}">
                <a16:creationId xmlns:a16="http://schemas.microsoft.com/office/drawing/2014/main" id="{EECAADCF-615C-C744-B8E4-660AF1392132}"/>
              </a:ext>
            </a:extLst>
          </p:cNvPr>
          <p:cNvGrpSpPr/>
          <p:nvPr/>
        </p:nvGrpSpPr>
        <p:grpSpPr>
          <a:xfrm>
            <a:off x="954085" y="1004914"/>
            <a:ext cx="10569169" cy="1393097"/>
            <a:chOff x="4442487" y="1591201"/>
            <a:chExt cx="10569169" cy="1393097"/>
          </a:xfrm>
        </p:grpSpPr>
        <p:grpSp>
          <p:nvGrpSpPr>
            <p:cNvPr id="51" name="Group 50">
              <a:extLst>
                <a:ext uri="{FF2B5EF4-FFF2-40B4-BE49-F238E27FC236}">
                  <a16:creationId xmlns:a16="http://schemas.microsoft.com/office/drawing/2014/main" id="{5C503828-4521-0D4A-BD61-A504BDF955F9}"/>
                </a:ext>
              </a:extLst>
            </p:cNvPr>
            <p:cNvGrpSpPr/>
            <p:nvPr/>
          </p:nvGrpSpPr>
          <p:grpSpPr>
            <a:xfrm>
              <a:off x="4442487" y="1591201"/>
              <a:ext cx="10569169" cy="1186465"/>
              <a:chOff x="5199468" y="1672665"/>
              <a:chExt cx="10569169" cy="1186465"/>
            </a:xfrm>
          </p:grpSpPr>
          <p:sp>
            <p:nvSpPr>
              <p:cNvPr id="53" name="Rounded Rectangle 52">
                <a:extLst>
                  <a:ext uri="{FF2B5EF4-FFF2-40B4-BE49-F238E27FC236}">
                    <a16:creationId xmlns:a16="http://schemas.microsoft.com/office/drawing/2014/main" id="{BC4B7B69-7BB0-FF47-B476-A0EDB0A07D00}"/>
                  </a:ext>
                </a:extLst>
              </p:cNvPr>
              <p:cNvSpPr/>
              <p:nvPr/>
            </p:nvSpPr>
            <p:spPr>
              <a:xfrm>
                <a:off x="5199468" y="1979999"/>
                <a:ext cx="10569169" cy="879131"/>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ounded Rectangle 53">
                <a:extLst>
                  <a:ext uri="{FF2B5EF4-FFF2-40B4-BE49-F238E27FC236}">
                    <a16:creationId xmlns:a16="http://schemas.microsoft.com/office/drawing/2014/main" id="{87B6F7FB-5A8A-574C-B026-376F4DE87278}"/>
                  </a:ext>
                </a:extLst>
              </p:cNvPr>
              <p:cNvSpPr/>
              <p:nvPr/>
            </p:nvSpPr>
            <p:spPr>
              <a:xfrm>
                <a:off x="5199469" y="1672665"/>
                <a:ext cx="3013165" cy="557349"/>
              </a:xfrm>
              <a:prstGeom prst="roundRect">
                <a:avLst/>
              </a:prstGeom>
              <a:solidFill>
                <a:srgbClr val="00B0F0"/>
              </a:solidFill>
              <a:ln>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Benefits of a LegalEASE Plan</a:t>
                </a:r>
              </a:p>
            </p:txBody>
          </p:sp>
        </p:grpSp>
        <p:sp>
          <p:nvSpPr>
            <p:cNvPr id="52" name="TextBox 51">
              <a:extLst>
                <a:ext uri="{FF2B5EF4-FFF2-40B4-BE49-F238E27FC236}">
                  <a16:creationId xmlns:a16="http://schemas.microsoft.com/office/drawing/2014/main" id="{05BA1C89-2BE1-7348-8EF2-93C1DEC6D08B}"/>
                </a:ext>
              </a:extLst>
            </p:cNvPr>
            <p:cNvSpPr txBox="1"/>
            <p:nvPr/>
          </p:nvSpPr>
          <p:spPr>
            <a:xfrm>
              <a:off x="4681117" y="2245634"/>
              <a:ext cx="9232862" cy="738664"/>
            </a:xfrm>
            <a:prstGeom prst="rect">
              <a:avLst/>
            </a:prstGeom>
            <a:noFill/>
          </p:spPr>
          <p:txBody>
            <a:bodyPr wrap="square" rtlCol="0">
              <a:spAutoFit/>
            </a:bodyPr>
            <a:lstStyle/>
            <a:p>
              <a:r>
                <a:rPr lang="en-US" sz="1200" dirty="0">
                  <a:solidFill>
                    <a:schemeClr val="tx1">
                      <a:lumMod val="75000"/>
                      <a:lumOff val="25000"/>
                    </a:schemeClr>
                  </a:solidFill>
                  <a:latin typeface="Arial" panose="020B0604020202020204" pitchFamily="34" charset="0"/>
                  <a:cs typeface="Arial" panose="020B0604020202020204" pitchFamily="34" charset="0"/>
                </a:rPr>
                <a:t>• An attorney with expertise specific to your legal matter</a:t>
              </a:r>
            </a:p>
            <a:p>
              <a:r>
                <a:rPr lang="en-US" sz="1200" dirty="0">
                  <a:solidFill>
                    <a:schemeClr val="tx1">
                      <a:lumMod val="75000"/>
                      <a:lumOff val="25000"/>
                    </a:schemeClr>
                  </a:solidFill>
                  <a:latin typeface="Arial" panose="020B0604020202020204" pitchFamily="34" charset="0"/>
                  <a:cs typeface="Arial" panose="020B0604020202020204" pitchFamily="34" charset="0"/>
                </a:rPr>
                <a:t>• Access to a national network of attorneys with exceptional experience that are matched to meet your needs</a:t>
              </a:r>
            </a:p>
            <a:p>
              <a:endParaRPr lang="en-US" dirty="0"/>
            </a:p>
          </p:txBody>
        </p:sp>
      </p:grpSp>
      <p:sp>
        <p:nvSpPr>
          <p:cNvPr id="25" name="Rectangle 24">
            <a:extLst>
              <a:ext uri="{FF2B5EF4-FFF2-40B4-BE49-F238E27FC236}">
                <a16:creationId xmlns:a16="http://schemas.microsoft.com/office/drawing/2014/main" id="{F74F0F2F-E31D-5B40-98F8-6D224770D272}"/>
              </a:ext>
            </a:extLst>
          </p:cNvPr>
          <p:cNvSpPr/>
          <p:nvPr/>
        </p:nvSpPr>
        <p:spPr>
          <a:xfrm>
            <a:off x="-11466" y="0"/>
            <a:ext cx="637632" cy="68580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F9C8971-3111-7344-A517-294A8ADC1CD8}"/>
              </a:ext>
            </a:extLst>
          </p:cNvPr>
          <p:cNvSpPr/>
          <p:nvPr/>
        </p:nvSpPr>
        <p:spPr>
          <a:xfrm rot="5400000">
            <a:off x="5178442" y="-5178442"/>
            <a:ext cx="972928" cy="11329815"/>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57E61B6-97F3-304C-AABB-6AC7FF79AC94}"/>
              </a:ext>
            </a:extLst>
          </p:cNvPr>
          <p:cNvSpPr txBox="1"/>
          <p:nvPr/>
        </p:nvSpPr>
        <p:spPr>
          <a:xfrm>
            <a:off x="-2" y="209492"/>
            <a:ext cx="11329815" cy="523220"/>
          </a:xfrm>
          <a:prstGeom prst="rect">
            <a:avLst/>
          </a:prstGeom>
          <a:noFill/>
        </p:spPr>
        <p:txBody>
          <a:bodyPr wrap="square" rtlCol="0">
            <a:spAutoFit/>
          </a:bodyPr>
          <a:lstStyle/>
          <a:p>
            <a:pPr algn="ctr"/>
            <a:r>
              <a:rPr lang="en-US" sz="2800" dirty="0">
                <a:solidFill>
                  <a:schemeClr val="bg1"/>
                </a:solidFill>
                <a:latin typeface="Century Gothic" panose="020B0502020202020204" pitchFamily="34" charset="0"/>
              </a:rPr>
              <a:t>What You Get With A Legal Insurance Plan</a:t>
            </a:r>
          </a:p>
        </p:txBody>
      </p:sp>
      <p:sp>
        <p:nvSpPr>
          <p:cNvPr id="18" name="Right Triangle 37">
            <a:extLst>
              <a:ext uri="{FF2B5EF4-FFF2-40B4-BE49-F238E27FC236}">
                <a16:creationId xmlns:a16="http://schemas.microsoft.com/office/drawing/2014/main" id="{A7C2F731-0796-3245-954F-9BB9271D3561}"/>
              </a:ext>
            </a:extLst>
          </p:cNvPr>
          <p:cNvSpPr/>
          <p:nvPr/>
        </p:nvSpPr>
        <p:spPr>
          <a:xfrm rot="13487162">
            <a:off x="11193054" y="101246"/>
            <a:ext cx="734834" cy="739605"/>
          </a:xfrm>
          <a:custGeom>
            <a:avLst/>
            <a:gdLst>
              <a:gd name="connsiteX0" fmla="*/ 0 w 685388"/>
              <a:gd name="connsiteY0" fmla="*/ 690526 h 690526"/>
              <a:gd name="connsiteX1" fmla="*/ 0 w 685388"/>
              <a:gd name="connsiteY1" fmla="*/ 0 h 690526"/>
              <a:gd name="connsiteX2" fmla="*/ 685388 w 685388"/>
              <a:gd name="connsiteY2" fmla="*/ 690526 h 690526"/>
              <a:gd name="connsiteX3" fmla="*/ 0 w 685388"/>
              <a:gd name="connsiteY3" fmla="*/ 690526 h 690526"/>
              <a:gd name="connsiteX0" fmla="*/ 0 w 734834"/>
              <a:gd name="connsiteY0" fmla="*/ 739605 h 739605"/>
              <a:gd name="connsiteX1" fmla="*/ 49446 w 734834"/>
              <a:gd name="connsiteY1" fmla="*/ 0 h 739605"/>
              <a:gd name="connsiteX2" fmla="*/ 734834 w 734834"/>
              <a:gd name="connsiteY2" fmla="*/ 690526 h 739605"/>
              <a:gd name="connsiteX3" fmla="*/ 0 w 734834"/>
              <a:gd name="connsiteY3" fmla="*/ 739605 h 739605"/>
            </a:gdLst>
            <a:ahLst/>
            <a:cxnLst>
              <a:cxn ang="0">
                <a:pos x="connsiteX0" y="connsiteY0"/>
              </a:cxn>
              <a:cxn ang="0">
                <a:pos x="connsiteX1" y="connsiteY1"/>
              </a:cxn>
              <a:cxn ang="0">
                <a:pos x="connsiteX2" y="connsiteY2"/>
              </a:cxn>
              <a:cxn ang="0">
                <a:pos x="connsiteX3" y="connsiteY3"/>
              </a:cxn>
            </a:cxnLst>
            <a:rect l="l" t="t" r="r" b="b"/>
            <a:pathLst>
              <a:path w="734834" h="739605">
                <a:moveTo>
                  <a:pt x="0" y="739605"/>
                </a:moveTo>
                <a:lnTo>
                  <a:pt x="49446" y="0"/>
                </a:lnTo>
                <a:lnTo>
                  <a:pt x="734834" y="690526"/>
                </a:lnTo>
                <a:lnTo>
                  <a:pt x="0" y="73960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F45A56C-796A-FE4E-9CF7-FECD7DE6C3A7}"/>
              </a:ext>
            </a:extLst>
          </p:cNvPr>
          <p:cNvSpPr/>
          <p:nvPr/>
        </p:nvSpPr>
        <p:spPr>
          <a:xfrm>
            <a:off x="11378919" y="2"/>
            <a:ext cx="98787" cy="972927"/>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423E7B71-F531-374F-A893-E89E106E6C15}"/>
              </a:ext>
            </a:extLst>
          </p:cNvPr>
          <p:cNvGrpSpPr/>
          <p:nvPr/>
        </p:nvGrpSpPr>
        <p:grpSpPr>
          <a:xfrm>
            <a:off x="11666718" y="6303265"/>
            <a:ext cx="525282" cy="554735"/>
            <a:chOff x="11666718" y="6303265"/>
            <a:chExt cx="525282" cy="554735"/>
          </a:xfrm>
        </p:grpSpPr>
        <p:sp>
          <p:nvSpPr>
            <p:cNvPr id="22" name="Rectangle 21">
              <a:extLst>
                <a:ext uri="{FF2B5EF4-FFF2-40B4-BE49-F238E27FC236}">
                  <a16:creationId xmlns:a16="http://schemas.microsoft.com/office/drawing/2014/main" id="{5AB9E51A-78D9-DB49-BE03-DB4B39A4779B}"/>
                </a:ext>
              </a:extLst>
            </p:cNvPr>
            <p:cNvSpPr/>
            <p:nvPr/>
          </p:nvSpPr>
          <p:spPr>
            <a:xfrm>
              <a:off x="11666718" y="6457580"/>
              <a:ext cx="525282" cy="400420"/>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11</a:t>
              </a:r>
            </a:p>
          </p:txBody>
        </p:sp>
        <p:sp>
          <p:nvSpPr>
            <p:cNvPr id="23" name="Rectangle 22">
              <a:extLst>
                <a:ext uri="{FF2B5EF4-FFF2-40B4-BE49-F238E27FC236}">
                  <a16:creationId xmlns:a16="http://schemas.microsoft.com/office/drawing/2014/main" id="{5E06F8E9-CF1E-3049-8C29-4FB2CF4A8D8F}"/>
                </a:ext>
              </a:extLst>
            </p:cNvPr>
            <p:cNvSpPr/>
            <p:nvPr/>
          </p:nvSpPr>
          <p:spPr>
            <a:xfrm>
              <a:off x="11666718" y="6303265"/>
              <a:ext cx="525282" cy="104664"/>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01458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107">
        <p159:morph option="byObject"/>
      </p:transition>
    </mc:Choice>
    <mc:Fallback xmlns="">
      <p:transition spd="slow" advTm="30107">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Oval 84">
            <a:extLst>
              <a:ext uri="{FF2B5EF4-FFF2-40B4-BE49-F238E27FC236}">
                <a16:creationId xmlns:a16="http://schemas.microsoft.com/office/drawing/2014/main" id="{4735ED9A-B628-6543-87AA-A67310D96584}"/>
              </a:ext>
            </a:extLst>
          </p:cNvPr>
          <p:cNvSpPr/>
          <p:nvPr/>
        </p:nvSpPr>
        <p:spPr>
          <a:xfrm rot="20484386">
            <a:off x="3383075" y="819197"/>
            <a:ext cx="5425849" cy="5723196"/>
          </a:xfrm>
          <a:custGeom>
            <a:avLst/>
            <a:gdLst>
              <a:gd name="connsiteX0" fmla="*/ 0 w 6440850"/>
              <a:gd name="connsiteY0" fmla="*/ 3007637 h 6015273"/>
              <a:gd name="connsiteX1" fmla="*/ 3220425 w 6440850"/>
              <a:gd name="connsiteY1" fmla="*/ 0 h 6015273"/>
              <a:gd name="connsiteX2" fmla="*/ 6440850 w 6440850"/>
              <a:gd name="connsiteY2" fmla="*/ 3007637 h 6015273"/>
              <a:gd name="connsiteX3" fmla="*/ 3220425 w 6440850"/>
              <a:gd name="connsiteY3" fmla="*/ 6015274 h 6015273"/>
              <a:gd name="connsiteX4" fmla="*/ 0 w 6440850"/>
              <a:gd name="connsiteY4" fmla="*/ 3007637 h 6015273"/>
              <a:gd name="connsiteX0" fmla="*/ 0 w 5635781"/>
              <a:gd name="connsiteY0" fmla="*/ 3077284 h 6015424"/>
              <a:gd name="connsiteX1" fmla="*/ 2415356 w 5635781"/>
              <a:gd name="connsiteY1" fmla="*/ 73 h 6015424"/>
              <a:gd name="connsiteX2" fmla="*/ 5635781 w 5635781"/>
              <a:gd name="connsiteY2" fmla="*/ 3007710 h 6015424"/>
              <a:gd name="connsiteX3" fmla="*/ 2415356 w 5635781"/>
              <a:gd name="connsiteY3" fmla="*/ 6015347 h 6015424"/>
              <a:gd name="connsiteX4" fmla="*/ 0 w 5635781"/>
              <a:gd name="connsiteY4" fmla="*/ 3077284 h 6015424"/>
              <a:gd name="connsiteX0" fmla="*/ 138091 w 5773872"/>
              <a:gd name="connsiteY0" fmla="*/ 3077284 h 6015444"/>
              <a:gd name="connsiteX1" fmla="*/ 2553447 w 5773872"/>
              <a:gd name="connsiteY1" fmla="*/ 73 h 6015444"/>
              <a:gd name="connsiteX2" fmla="*/ 5773872 w 5773872"/>
              <a:gd name="connsiteY2" fmla="*/ 3007710 h 6015444"/>
              <a:gd name="connsiteX3" fmla="*/ 2553447 w 5773872"/>
              <a:gd name="connsiteY3" fmla="*/ 6015347 h 6015444"/>
              <a:gd name="connsiteX4" fmla="*/ 138091 w 5773872"/>
              <a:gd name="connsiteY4" fmla="*/ 3077284 h 6015444"/>
              <a:gd name="connsiteX0" fmla="*/ 138091 w 5774376"/>
              <a:gd name="connsiteY0" fmla="*/ 3077284 h 6015444"/>
              <a:gd name="connsiteX1" fmla="*/ 2553447 w 5774376"/>
              <a:gd name="connsiteY1" fmla="*/ 73 h 6015444"/>
              <a:gd name="connsiteX2" fmla="*/ 5773872 w 5774376"/>
              <a:gd name="connsiteY2" fmla="*/ 3007710 h 6015444"/>
              <a:gd name="connsiteX3" fmla="*/ 2553447 w 5774376"/>
              <a:gd name="connsiteY3" fmla="*/ 6015347 h 6015444"/>
              <a:gd name="connsiteX4" fmla="*/ 138091 w 5774376"/>
              <a:gd name="connsiteY4" fmla="*/ 3077284 h 6015444"/>
              <a:gd name="connsiteX0" fmla="*/ 138091 w 5774376"/>
              <a:gd name="connsiteY0" fmla="*/ 3077282 h 6015442"/>
              <a:gd name="connsiteX1" fmla="*/ 2553447 w 5774376"/>
              <a:gd name="connsiteY1" fmla="*/ 71 h 6015442"/>
              <a:gd name="connsiteX2" fmla="*/ 5773872 w 5774376"/>
              <a:gd name="connsiteY2" fmla="*/ 3007708 h 6015442"/>
              <a:gd name="connsiteX3" fmla="*/ 2553447 w 5774376"/>
              <a:gd name="connsiteY3" fmla="*/ 6015345 h 6015442"/>
              <a:gd name="connsiteX4" fmla="*/ 138091 w 5774376"/>
              <a:gd name="connsiteY4" fmla="*/ 3077282 h 6015442"/>
              <a:gd name="connsiteX0" fmla="*/ 204450 w 5840735"/>
              <a:gd name="connsiteY0" fmla="*/ 3078606 h 6016766"/>
              <a:gd name="connsiteX1" fmla="*/ 2619806 w 5840735"/>
              <a:gd name="connsiteY1" fmla="*/ 1395 h 6016766"/>
              <a:gd name="connsiteX2" fmla="*/ 5840231 w 5840735"/>
              <a:gd name="connsiteY2" fmla="*/ 3009032 h 6016766"/>
              <a:gd name="connsiteX3" fmla="*/ 2619806 w 5840735"/>
              <a:gd name="connsiteY3" fmla="*/ 6016669 h 6016766"/>
              <a:gd name="connsiteX4" fmla="*/ 204450 w 5840735"/>
              <a:gd name="connsiteY4" fmla="*/ 3078606 h 6016766"/>
              <a:gd name="connsiteX0" fmla="*/ 204450 w 5840231"/>
              <a:gd name="connsiteY0" fmla="*/ 3078606 h 6016766"/>
              <a:gd name="connsiteX1" fmla="*/ 2619806 w 5840231"/>
              <a:gd name="connsiteY1" fmla="*/ 1395 h 6016766"/>
              <a:gd name="connsiteX2" fmla="*/ 5840231 w 5840231"/>
              <a:gd name="connsiteY2" fmla="*/ 3009032 h 6016766"/>
              <a:gd name="connsiteX3" fmla="*/ 2619806 w 5840231"/>
              <a:gd name="connsiteY3" fmla="*/ 6016669 h 6016766"/>
              <a:gd name="connsiteX4" fmla="*/ 204450 w 5840231"/>
              <a:gd name="connsiteY4" fmla="*/ 3078606 h 6016766"/>
              <a:gd name="connsiteX0" fmla="*/ 136999 w 5633632"/>
              <a:gd name="connsiteY0" fmla="*/ 3077213 h 6015284"/>
              <a:gd name="connsiteX1" fmla="*/ 2552355 w 5633632"/>
              <a:gd name="connsiteY1" fmla="*/ 2 h 6015284"/>
              <a:gd name="connsiteX2" fmla="*/ 5633632 w 5633632"/>
              <a:gd name="connsiteY2" fmla="*/ 3087152 h 6015284"/>
              <a:gd name="connsiteX3" fmla="*/ 2552355 w 5633632"/>
              <a:gd name="connsiteY3" fmla="*/ 6015276 h 6015284"/>
              <a:gd name="connsiteX4" fmla="*/ 136999 w 5633632"/>
              <a:gd name="connsiteY4" fmla="*/ 3077213 h 6015284"/>
              <a:gd name="connsiteX0" fmla="*/ 136999 w 5658503"/>
              <a:gd name="connsiteY0" fmla="*/ 3077213 h 6015284"/>
              <a:gd name="connsiteX1" fmla="*/ 2552355 w 5658503"/>
              <a:gd name="connsiteY1" fmla="*/ 2 h 6015284"/>
              <a:gd name="connsiteX2" fmla="*/ 5633632 w 5658503"/>
              <a:gd name="connsiteY2" fmla="*/ 3087152 h 6015284"/>
              <a:gd name="connsiteX3" fmla="*/ 2552355 w 5658503"/>
              <a:gd name="connsiteY3" fmla="*/ 6015276 h 6015284"/>
              <a:gd name="connsiteX4" fmla="*/ 136999 w 5658503"/>
              <a:gd name="connsiteY4" fmla="*/ 3077213 h 6015284"/>
              <a:gd name="connsiteX0" fmla="*/ 136999 w 5784319"/>
              <a:gd name="connsiteY0" fmla="*/ 3077213 h 6015284"/>
              <a:gd name="connsiteX1" fmla="*/ 2552355 w 5784319"/>
              <a:gd name="connsiteY1" fmla="*/ 2 h 6015284"/>
              <a:gd name="connsiteX2" fmla="*/ 5633632 w 5784319"/>
              <a:gd name="connsiteY2" fmla="*/ 3087152 h 6015284"/>
              <a:gd name="connsiteX3" fmla="*/ 2552355 w 5784319"/>
              <a:gd name="connsiteY3" fmla="*/ 6015276 h 6015284"/>
              <a:gd name="connsiteX4" fmla="*/ 136999 w 5784319"/>
              <a:gd name="connsiteY4" fmla="*/ 3077213 h 6015284"/>
              <a:gd name="connsiteX0" fmla="*/ 220990 w 5931403"/>
              <a:gd name="connsiteY0" fmla="*/ 3078797 h 6016868"/>
              <a:gd name="connsiteX1" fmla="*/ 2636346 w 5931403"/>
              <a:gd name="connsiteY1" fmla="*/ 1586 h 6016868"/>
              <a:gd name="connsiteX2" fmla="*/ 5717623 w 5931403"/>
              <a:gd name="connsiteY2" fmla="*/ 3088736 h 6016868"/>
              <a:gd name="connsiteX3" fmla="*/ 2636346 w 5931403"/>
              <a:gd name="connsiteY3" fmla="*/ 6016860 h 6016868"/>
              <a:gd name="connsiteX4" fmla="*/ 220990 w 5931403"/>
              <a:gd name="connsiteY4" fmla="*/ 3078797 h 6016868"/>
              <a:gd name="connsiteX0" fmla="*/ 208879 w 5910861"/>
              <a:gd name="connsiteY0" fmla="*/ 3125264 h 6063335"/>
              <a:gd name="connsiteX1" fmla="*/ 2624235 w 5910861"/>
              <a:gd name="connsiteY1" fmla="*/ 48053 h 6063335"/>
              <a:gd name="connsiteX2" fmla="*/ 5705512 w 5910861"/>
              <a:gd name="connsiteY2" fmla="*/ 3135203 h 6063335"/>
              <a:gd name="connsiteX3" fmla="*/ 2624235 w 5910861"/>
              <a:gd name="connsiteY3" fmla="*/ 6063327 h 6063335"/>
              <a:gd name="connsiteX4" fmla="*/ 208879 w 5910861"/>
              <a:gd name="connsiteY4" fmla="*/ 3125264 h 6063335"/>
              <a:gd name="connsiteX0" fmla="*/ 171077 w 5873059"/>
              <a:gd name="connsiteY0" fmla="*/ 3125264 h 6063335"/>
              <a:gd name="connsiteX1" fmla="*/ 2586433 w 5873059"/>
              <a:gd name="connsiteY1" fmla="*/ 48053 h 6063335"/>
              <a:gd name="connsiteX2" fmla="*/ 5667710 w 5873059"/>
              <a:gd name="connsiteY2" fmla="*/ 3135203 h 6063335"/>
              <a:gd name="connsiteX3" fmla="*/ 2586433 w 5873059"/>
              <a:gd name="connsiteY3" fmla="*/ 6063327 h 6063335"/>
              <a:gd name="connsiteX4" fmla="*/ 171077 w 5873059"/>
              <a:gd name="connsiteY4" fmla="*/ 3125264 h 606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3059" h="6063335">
                <a:moveTo>
                  <a:pt x="171077" y="3125264"/>
                </a:moveTo>
                <a:cubicBezTo>
                  <a:pt x="-435210" y="838027"/>
                  <a:pt x="616781" y="404206"/>
                  <a:pt x="2586433" y="48053"/>
                </a:cubicBezTo>
                <a:cubicBezTo>
                  <a:pt x="4556085" y="-308100"/>
                  <a:pt x="6522475" y="1374739"/>
                  <a:pt x="5667710" y="3135203"/>
                </a:cubicBezTo>
                <a:cubicBezTo>
                  <a:pt x="4534648" y="5820006"/>
                  <a:pt x="3502538" y="6064983"/>
                  <a:pt x="2586433" y="6063327"/>
                </a:cubicBezTo>
                <a:cubicBezTo>
                  <a:pt x="1670328" y="6061671"/>
                  <a:pt x="777364" y="5412501"/>
                  <a:pt x="171077" y="3125264"/>
                </a:cubicBezTo>
                <a:close/>
              </a:path>
            </a:pathLst>
          </a:custGeom>
          <a:solidFill>
            <a:srgbClr val="00B0F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3" name="Group 52">
            <a:extLst>
              <a:ext uri="{FF2B5EF4-FFF2-40B4-BE49-F238E27FC236}">
                <a16:creationId xmlns:a16="http://schemas.microsoft.com/office/drawing/2014/main" id="{3D2AD4D1-3E17-2340-8BB1-35E3E36D1061}"/>
              </a:ext>
            </a:extLst>
          </p:cNvPr>
          <p:cNvGrpSpPr/>
          <p:nvPr/>
        </p:nvGrpSpPr>
        <p:grpSpPr>
          <a:xfrm>
            <a:off x="2751085" y="2406953"/>
            <a:ext cx="6415557" cy="2358758"/>
            <a:chOff x="4041792" y="3017521"/>
            <a:chExt cx="5681745" cy="2044593"/>
          </a:xfrm>
        </p:grpSpPr>
        <p:grpSp>
          <p:nvGrpSpPr>
            <p:cNvPr id="54" name="Group 53">
              <a:extLst>
                <a:ext uri="{FF2B5EF4-FFF2-40B4-BE49-F238E27FC236}">
                  <a16:creationId xmlns:a16="http://schemas.microsoft.com/office/drawing/2014/main" id="{E66CD6AC-9465-2449-B30E-D96594D2A75B}"/>
                </a:ext>
              </a:extLst>
            </p:cNvPr>
            <p:cNvGrpSpPr/>
            <p:nvPr/>
          </p:nvGrpSpPr>
          <p:grpSpPr>
            <a:xfrm>
              <a:off x="5920599" y="3025840"/>
              <a:ext cx="880848" cy="2036274"/>
              <a:chOff x="7704669" y="1958416"/>
              <a:chExt cx="880848" cy="2036274"/>
            </a:xfrm>
          </p:grpSpPr>
          <p:grpSp>
            <p:nvGrpSpPr>
              <p:cNvPr id="85" name="Group 84">
                <a:extLst>
                  <a:ext uri="{FF2B5EF4-FFF2-40B4-BE49-F238E27FC236}">
                    <a16:creationId xmlns:a16="http://schemas.microsoft.com/office/drawing/2014/main" id="{7DCA7AD7-4F95-2B4D-AD1B-8B074D5A01E6}"/>
                  </a:ext>
                </a:extLst>
              </p:cNvPr>
              <p:cNvGrpSpPr/>
              <p:nvPr/>
            </p:nvGrpSpPr>
            <p:grpSpPr>
              <a:xfrm>
                <a:off x="7704669" y="1958416"/>
                <a:ext cx="880848" cy="1552218"/>
                <a:chOff x="2058899" y="1911424"/>
                <a:chExt cx="880848" cy="1552218"/>
              </a:xfrm>
            </p:grpSpPr>
            <p:pic>
              <p:nvPicPr>
                <p:cNvPr id="87" name="Picture 86">
                  <a:extLst>
                    <a:ext uri="{FF2B5EF4-FFF2-40B4-BE49-F238E27FC236}">
                      <a16:creationId xmlns:a16="http://schemas.microsoft.com/office/drawing/2014/main" id="{55425A41-38D8-7A45-9B41-345D8823F1A0}"/>
                    </a:ext>
                  </a:extLst>
                </p:cNvPr>
                <p:cNvPicPr>
                  <a:picLocks noChangeAspect="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28652" t="32356" r="25951" b="36020"/>
                <a:stretch/>
              </p:blipFill>
              <p:spPr>
                <a:xfrm>
                  <a:off x="2061513" y="2395480"/>
                  <a:ext cx="878234" cy="611804"/>
                </a:xfrm>
                <a:prstGeom prst="rect">
                  <a:avLst/>
                </a:prstGeom>
              </p:spPr>
            </p:pic>
            <p:pic>
              <p:nvPicPr>
                <p:cNvPr id="88" name="Picture 87">
                  <a:extLst>
                    <a:ext uri="{FF2B5EF4-FFF2-40B4-BE49-F238E27FC236}">
                      <a16:creationId xmlns:a16="http://schemas.microsoft.com/office/drawing/2014/main" id="{C60CD347-3A16-B04F-B24C-528B52F33B46}"/>
                    </a:ext>
                  </a:extLst>
                </p:cNvPr>
                <p:cNvPicPr>
                  <a:picLocks noChangeAspect="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28652" t="32356" r="25951" b="36020"/>
                <a:stretch/>
              </p:blipFill>
              <p:spPr>
                <a:xfrm>
                  <a:off x="2060470" y="1911424"/>
                  <a:ext cx="878234" cy="611804"/>
                </a:xfrm>
                <a:prstGeom prst="rect">
                  <a:avLst/>
                </a:prstGeom>
              </p:spPr>
            </p:pic>
            <p:pic>
              <p:nvPicPr>
                <p:cNvPr id="89" name="Picture 88">
                  <a:extLst>
                    <a:ext uri="{FF2B5EF4-FFF2-40B4-BE49-F238E27FC236}">
                      <a16:creationId xmlns:a16="http://schemas.microsoft.com/office/drawing/2014/main" id="{7A5BC12C-6FF6-8547-B60B-7D498C7BB40E}"/>
                    </a:ext>
                  </a:extLst>
                </p:cNvPr>
                <p:cNvPicPr>
                  <a:picLocks noChangeAspect="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28652" t="32356" r="25951" b="36020"/>
                <a:stretch/>
              </p:blipFill>
              <p:spPr>
                <a:xfrm>
                  <a:off x="2058899" y="2851838"/>
                  <a:ext cx="878234" cy="611804"/>
                </a:xfrm>
                <a:prstGeom prst="rect">
                  <a:avLst/>
                </a:prstGeom>
              </p:spPr>
            </p:pic>
          </p:grpSp>
          <p:pic>
            <p:nvPicPr>
              <p:cNvPr id="86" name="Picture 85">
                <a:extLst>
                  <a:ext uri="{FF2B5EF4-FFF2-40B4-BE49-F238E27FC236}">
                    <a16:creationId xmlns:a16="http://schemas.microsoft.com/office/drawing/2014/main" id="{33C36708-C26F-3449-A6C7-9AF5F77C1B0D}"/>
                  </a:ext>
                </a:extLst>
              </p:cNvPr>
              <p:cNvPicPr>
                <a:picLocks noChangeAspect="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28652" t="32356" r="25951" b="36020"/>
              <a:stretch/>
            </p:blipFill>
            <p:spPr>
              <a:xfrm>
                <a:off x="7704669" y="3382886"/>
                <a:ext cx="878234" cy="611804"/>
              </a:xfrm>
              <a:prstGeom prst="rect">
                <a:avLst/>
              </a:prstGeom>
            </p:spPr>
          </p:pic>
        </p:grpSp>
        <p:grpSp>
          <p:nvGrpSpPr>
            <p:cNvPr id="55" name="Group 54">
              <a:extLst>
                <a:ext uri="{FF2B5EF4-FFF2-40B4-BE49-F238E27FC236}">
                  <a16:creationId xmlns:a16="http://schemas.microsoft.com/office/drawing/2014/main" id="{13ABED9D-C905-D747-A15A-548F758166C4}"/>
                </a:ext>
              </a:extLst>
            </p:cNvPr>
            <p:cNvGrpSpPr/>
            <p:nvPr/>
          </p:nvGrpSpPr>
          <p:grpSpPr>
            <a:xfrm>
              <a:off x="5016865" y="3017521"/>
              <a:ext cx="880848" cy="2036274"/>
              <a:chOff x="7704669" y="1958416"/>
              <a:chExt cx="880848" cy="2036274"/>
            </a:xfrm>
          </p:grpSpPr>
          <p:grpSp>
            <p:nvGrpSpPr>
              <p:cNvPr id="80" name="Group 79">
                <a:extLst>
                  <a:ext uri="{FF2B5EF4-FFF2-40B4-BE49-F238E27FC236}">
                    <a16:creationId xmlns:a16="http://schemas.microsoft.com/office/drawing/2014/main" id="{78CEEA03-8B27-2D46-A9A7-ECC987C74855}"/>
                  </a:ext>
                </a:extLst>
              </p:cNvPr>
              <p:cNvGrpSpPr/>
              <p:nvPr/>
            </p:nvGrpSpPr>
            <p:grpSpPr>
              <a:xfrm>
                <a:off x="7704669" y="1958416"/>
                <a:ext cx="880848" cy="1552218"/>
                <a:chOff x="2058899" y="1911424"/>
                <a:chExt cx="880848" cy="1552218"/>
              </a:xfrm>
            </p:grpSpPr>
            <p:pic>
              <p:nvPicPr>
                <p:cNvPr id="82" name="Picture 81">
                  <a:extLst>
                    <a:ext uri="{FF2B5EF4-FFF2-40B4-BE49-F238E27FC236}">
                      <a16:creationId xmlns:a16="http://schemas.microsoft.com/office/drawing/2014/main" id="{C03DE68F-FB2B-074A-AD79-41DBD25CA21A}"/>
                    </a:ext>
                  </a:extLst>
                </p:cNvPr>
                <p:cNvPicPr>
                  <a:picLocks noChangeAspect="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28652" t="32356" r="25951" b="36020"/>
                <a:stretch/>
              </p:blipFill>
              <p:spPr>
                <a:xfrm>
                  <a:off x="2061513" y="2395480"/>
                  <a:ext cx="878234" cy="611804"/>
                </a:xfrm>
                <a:prstGeom prst="rect">
                  <a:avLst/>
                </a:prstGeom>
              </p:spPr>
            </p:pic>
            <p:pic>
              <p:nvPicPr>
                <p:cNvPr id="83" name="Picture 82">
                  <a:extLst>
                    <a:ext uri="{FF2B5EF4-FFF2-40B4-BE49-F238E27FC236}">
                      <a16:creationId xmlns:a16="http://schemas.microsoft.com/office/drawing/2014/main" id="{62BB444D-8480-8B45-9C50-B3854792BF35}"/>
                    </a:ext>
                  </a:extLst>
                </p:cNvPr>
                <p:cNvPicPr>
                  <a:picLocks noChangeAspect="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28652" t="32356" r="25951" b="36020"/>
                <a:stretch/>
              </p:blipFill>
              <p:spPr>
                <a:xfrm>
                  <a:off x="2060470" y="1911424"/>
                  <a:ext cx="878234" cy="611804"/>
                </a:xfrm>
                <a:prstGeom prst="rect">
                  <a:avLst/>
                </a:prstGeom>
              </p:spPr>
            </p:pic>
            <p:pic>
              <p:nvPicPr>
                <p:cNvPr id="84" name="Picture 83">
                  <a:extLst>
                    <a:ext uri="{FF2B5EF4-FFF2-40B4-BE49-F238E27FC236}">
                      <a16:creationId xmlns:a16="http://schemas.microsoft.com/office/drawing/2014/main" id="{88FD052C-98B5-7046-9E80-3E71BEE94C14}"/>
                    </a:ext>
                  </a:extLst>
                </p:cNvPr>
                <p:cNvPicPr>
                  <a:picLocks noChangeAspect="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28652" t="32356" r="25951" b="36020"/>
                <a:stretch/>
              </p:blipFill>
              <p:spPr>
                <a:xfrm>
                  <a:off x="2058899" y="2851838"/>
                  <a:ext cx="878234" cy="611804"/>
                </a:xfrm>
                <a:prstGeom prst="rect">
                  <a:avLst/>
                </a:prstGeom>
              </p:spPr>
            </p:pic>
          </p:grpSp>
          <p:pic>
            <p:nvPicPr>
              <p:cNvPr id="81" name="Picture 80">
                <a:extLst>
                  <a:ext uri="{FF2B5EF4-FFF2-40B4-BE49-F238E27FC236}">
                    <a16:creationId xmlns:a16="http://schemas.microsoft.com/office/drawing/2014/main" id="{D429294A-2E93-574E-9D4C-63C0E40234DA}"/>
                  </a:ext>
                </a:extLst>
              </p:cNvPr>
              <p:cNvPicPr>
                <a:picLocks noChangeAspect="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28652" t="32356" r="25951" b="36020"/>
              <a:stretch/>
            </p:blipFill>
            <p:spPr>
              <a:xfrm>
                <a:off x="7704669" y="3382886"/>
                <a:ext cx="878234" cy="611804"/>
              </a:xfrm>
              <a:prstGeom prst="rect">
                <a:avLst/>
              </a:prstGeom>
            </p:spPr>
          </p:pic>
        </p:grpSp>
        <p:grpSp>
          <p:nvGrpSpPr>
            <p:cNvPr id="56" name="Group 55">
              <a:extLst>
                <a:ext uri="{FF2B5EF4-FFF2-40B4-BE49-F238E27FC236}">
                  <a16:creationId xmlns:a16="http://schemas.microsoft.com/office/drawing/2014/main" id="{A14657C6-021A-ED43-A213-61A5AF2A4EC7}"/>
                </a:ext>
              </a:extLst>
            </p:cNvPr>
            <p:cNvGrpSpPr/>
            <p:nvPr/>
          </p:nvGrpSpPr>
          <p:grpSpPr>
            <a:xfrm>
              <a:off x="4041792" y="3017521"/>
              <a:ext cx="880848" cy="2036274"/>
              <a:chOff x="7704669" y="1958416"/>
              <a:chExt cx="880848" cy="2036274"/>
            </a:xfrm>
          </p:grpSpPr>
          <p:grpSp>
            <p:nvGrpSpPr>
              <p:cNvPr id="75" name="Group 74">
                <a:extLst>
                  <a:ext uri="{FF2B5EF4-FFF2-40B4-BE49-F238E27FC236}">
                    <a16:creationId xmlns:a16="http://schemas.microsoft.com/office/drawing/2014/main" id="{91A0E7A6-3A11-334C-958A-E9DA8F4C7A1A}"/>
                  </a:ext>
                </a:extLst>
              </p:cNvPr>
              <p:cNvGrpSpPr/>
              <p:nvPr/>
            </p:nvGrpSpPr>
            <p:grpSpPr>
              <a:xfrm>
                <a:off x="7704669" y="1958416"/>
                <a:ext cx="880848" cy="1552218"/>
                <a:chOff x="2058899" y="1911424"/>
                <a:chExt cx="880848" cy="1552218"/>
              </a:xfrm>
            </p:grpSpPr>
            <p:pic>
              <p:nvPicPr>
                <p:cNvPr id="77" name="Picture 76">
                  <a:extLst>
                    <a:ext uri="{FF2B5EF4-FFF2-40B4-BE49-F238E27FC236}">
                      <a16:creationId xmlns:a16="http://schemas.microsoft.com/office/drawing/2014/main" id="{4E78AA80-3C76-2943-AE33-40645739F70E}"/>
                    </a:ext>
                  </a:extLst>
                </p:cNvPr>
                <p:cNvPicPr>
                  <a:picLocks noChangeAspect="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28652" t="32356" r="25951" b="36020"/>
                <a:stretch/>
              </p:blipFill>
              <p:spPr>
                <a:xfrm>
                  <a:off x="2061513" y="2395480"/>
                  <a:ext cx="878234" cy="611804"/>
                </a:xfrm>
                <a:prstGeom prst="rect">
                  <a:avLst/>
                </a:prstGeom>
              </p:spPr>
            </p:pic>
            <p:pic>
              <p:nvPicPr>
                <p:cNvPr id="78" name="Picture 77">
                  <a:extLst>
                    <a:ext uri="{FF2B5EF4-FFF2-40B4-BE49-F238E27FC236}">
                      <a16:creationId xmlns:a16="http://schemas.microsoft.com/office/drawing/2014/main" id="{E7B43252-A52B-AC4E-B09C-D9B997F37A41}"/>
                    </a:ext>
                  </a:extLst>
                </p:cNvPr>
                <p:cNvPicPr>
                  <a:picLocks noChangeAspect="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28652" t="32356" r="25951" b="36020"/>
                <a:stretch/>
              </p:blipFill>
              <p:spPr>
                <a:xfrm>
                  <a:off x="2060470" y="1911424"/>
                  <a:ext cx="878234" cy="611804"/>
                </a:xfrm>
                <a:prstGeom prst="rect">
                  <a:avLst/>
                </a:prstGeom>
              </p:spPr>
            </p:pic>
            <p:pic>
              <p:nvPicPr>
                <p:cNvPr id="79" name="Picture 78">
                  <a:extLst>
                    <a:ext uri="{FF2B5EF4-FFF2-40B4-BE49-F238E27FC236}">
                      <a16:creationId xmlns:a16="http://schemas.microsoft.com/office/drawing/2014/main" id="{594AB67D-5236-344B-9181-4020B986F25D}"/>
                    </a:ext>
                  </a:extLst>
                </p:cNvPr>
                <p:cNvPicPr>
                  <a:picLocks noChangeAspect="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28652" t="32356" r="25951" b="36020"/>
                <a:stretch/>
              </p:blipFill>
              <p:spPr>
                <a:xfrm>
                  <a:off x="2058899" y="2851838"/>
                  <a:ext cx="878234" cy="611804"/>
                </a:xfrm>
                <a:prstGeom prst="rect">
                  <a:avLst/>
                </a:prstGeom>
              </p:spPr>
            </p:pic>
          </p:grpSp>
          <p:pic>
            <p:nvPicPr>
              <p:cNvPr id="76" name="Picture 75">
                <a:extLst>
                  <a:ext uri="{FF2B5EF4-FFF2-40B4-BE49-F238E27FC236}">
                    <a16:creationId xmlns:a16="http://schemas.microsoft.com/office/drawing/2014/main" id="{F77B0F71-B9CF-524D-8628-AA91FDCE3738}"/>
                  </a:ext>
                </a:extLst>
              </p:cNvPr>
              <p:cNvPicPr>
                <a:picLocks noChangeAspect="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28652" t="32356" r="25951" b="36020"/>
              <a:stretch/>
            </p:blipFill>
            <p:spPr>
              <a:xfrm>
                <a:off x="7704669" y="3382886"/>
                <a:ext cx="878234" cy="611804"/>
              </a:xfrm>
              <a:prstGeom prst="rect">
                <a:avLst/>
              </a:prstGeom>
            </p:spPr>
          </p:pic>
        </p:grpSp>
        <p:grpSp>
          <p:nvGrpSpPr>
            <p:cNvPr id="57" name="Group 56">
              <a:extLst>
                <a:ext uri="{FF2B5EF4-FFF2-40B4-BE49-F238E27FC236}">
                  <a16:creationId xmlns:a16="http://schemas.microsoft.com/office/drawing/2014/main" id="{D4686B1E-03F1-9841-A2B1-8EE450146875}"/>
                </a:ext>
              </a:extLst>
            </p:cNvPr>
            <p:cNvGrpSpPr/>
            <p:nvPr/>
          </p:nvGrpSpPr>
          <p:grpSpPr>
            <a:xfrm>
              <a:off x="6897243" y="3017521"/>
              <a:ext cx="880848" cy="2036274"/>
              <a:chOff x="7704669" y="1958416"/>
              <a:chExt cx="880848" cy="2036274"/>
            </a:xfrm>
          </p:grpSpPr>
          <p:grpSp>
            <p:nvGrpSpPr>
              <p:cNvPr id="70" name="Group 69">
                <a:extLst>
                  <a:ext uri="{FF2B5EF4-FFF2-40B4-BE49-F238E27FC236}">
                    <a16:creationId xmlns:a16="http://schemas.microsoft.com/office/drawing/2014/main" id="{E2330D88-C826-5941-B7B6-E66555E210A9}"/>
                  </a:ext>
                </a:extLst>
              </p:cNvPr>
              <p:cNvGrpSpPr/>
              <p:nvPr/>
            </p:nvGrpSpPr>
            <p:grpSpPr>
              <a:xfrm>
                <a:off x="7704669" y="1958416"/>
                <a:ext cx="880848" cy="1552218"/>
                <a:chOff x="2058899" y="1911424"/>
                <a:chExt cx="880848" cy="1552218"/>
              </a:xfrm>
            </p:grpSpPr>
            <p:pic>
              <p:nvPicPr>
                <p:cNvPr id="72" name="Picture 71">
                  <a:extLst>
                    <a:ext uri="{FF2B5EF4-FFF2-40B4-BE49-F238E27FC236}">
                      <a16:creationId xmlns:a16="http://schemas.microsoft.com/office/drawing/2014/main" id="{EB1DE6CE-F79A-2647-A1CE-1982405D3425}"/>
                    </a:ext>
                  </a:extLst>
                </p:cNvPr>
                <p:cNvPicPr>
                  <a:picLocks noChangeAspect="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28652" t="32356" r="25951" b="36020"/>
                <a:stretch/>
              </p:blipFill>
              <p:spPr>
                <a:xfrm>
                  <a:off x="2061513" y="2395480"/>
                  <a:ext cx="878234" cy="611804"/>
                </a:xfrm>
                <a:prstGeom prst="rect">
                  <a:avLst/>
                </a:prstGeom>
              </p:spPr>
            </p:pic>
            <p:pic>
              <p:nvPicPr>
                <p:cNvPr id="73" name="Picture 72">
                  <a:extLst>
                    <a:ext uri="{FF2B5EF4-FFF2-40B4-BE49-F238E27FC236}">
                      <a16:creationId xmlns:a16="http://schemas.microsoft.com/office/drawing/2014/main" id="{612FDD5F-D31D-D54F-A183-C90FBB340622}"/>
                    </a:ext>
                  </a:extLst>
                </p:cNvPr>
                <p:cNvPicPr>
                  <a:picLocks noChangeAspect="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28652" t="32356" r="25951" b="36020"/>
                <a:stretch/>
              </p:blipFill>
              <p:spPr>
                <a:xfrm>
                  <a:off x="2060470" y="1911424"/>
                  <a:ext cx="878234" cy="611804"/>
                </a:xfrm>
                <a:prstGeom prst="rect">
                  <a:avLst/>
                </a:prstGeom>
              </p:spPr>
            </p:pic>
            <p:pic>
              <p:nvPicPr>
                <p:cNvPr id="74" name="Picture 73">
                  <a:extLst>
                    <a:ext uri="{FF2B5EF4-FFF2-40B4-BE49-F238E27FC236}">
                      <a16:creationId xmlns:a16="http://schemas.microsoft.com/office/drawing/2014/main" id="{25CCF44B-6901-6544-A057-6ACB34FA8682}"/>
                    </a:ext>
                  </a:extLst>
                </p:cNvPr>
                <p:cNvPicPr>
                  <a:picLocks noChangeAspect="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28652" t="32356" r="25951" b="36020"/>
                <a:stretch/>
              </p:blipFill>
              <p:spPr>
                <a:xfrm>
                  <a:off x="2058899" y="2851838"/>
                  <a:ext cx="878234" cy="611804"/>
                </a:xfrm>
                <a:prstGeom prst="rect">
                  <a:avLst/>
                </a:prstGeom>
              </p:spPr>
            </p:pic>
          </p:grpSp>
          <p:pic>
            <p:nvPicPr>
              <p:cNvPr id="71" name="Picture 70">
                <a:extLst>
                  <a:ext uri="{FF2B5EF4-FFF2-40B4-BE49-F238E27FC236}">
                    <a16:creationId xmlns:a16="http://schemas.microsoft.com/office/drawing/2014/main" id="{4BF74756-B59D-AD46-A964-64D2C0F497BC}"/>
                  </a:ext>
                </a:extLst>
              </p:cNvPr>
              <p:cNvPicPr>
                <a:picLocks noChangeAspect="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28652" t="32356" r="25951" b="36020"/>
              <a:stretch/>
            </p:blipFill>
            <p:spPr>
              <a:xfrm>
                <a:off x="7704669" y="3382886"/>
                <a:ext cx="878234" cy="611804"/>
              </a:xfrm>
              <a:prstGeom prst="rect">
                <a:avLst/>
              </a:prstGeom>
            </p:spPr>
          </p:pic>
        </p:grpSp>
        <p:grpSp>
          <p:nvGrpSpPr>
            <p:cNvPr id="58" name="Group 57">
              <a:extLst>
                <a:ext uri="{FF2B5EF4-FFF2-40B4-BE49-F238E27FC236}">
                  <a16:creationId xmlns:a16="http://schemas.microsoft.com/office/drawing/2014/main" id="{264FA871-B48D-EB4F-A92B-61C945E8FE3F}"/>
                </a:ext>
              </a:extLst>
            </p:cNvPr>
            <p:cNvGrpSpPr/>
            <p:nvPr/>
          </p:nvGrpSpPr>
          <p:grpSpPr>
            <a:xfrm>
              <a:off x="7871273" y="3025840"/>
              <a:ext cx="880848" cy="2036274"/>
              <a:chOff x="7704669" y="1958416"/>
              <a:chExt cx="880848" cy="2036274"/>
            </a:xfrm>
          </p:grpSpPr>
          <p:grpSp>
            <p:nvGrpSpPr>
              <p:cNvPr id="65" name="Group 64">
                <a:extLst>
                  <a:ext uri="{FF2B5EF4-FFF2-40B4-BE49-F238E27FC236}">
                    <a16:creationId xmlns:a16="http://schemas.microsoft.com/office/drawing/2014/main" id="{5CDD37C3-04D2-3446-A615-70B4B80A06F7}"/>
                  </a:ext>
                </a:extLst>
              </p:cNvPr>
              <p:cNvGrpSpPr/>
              <p:nvPr/>
            </p:nvGrpSpPr>
            <p:grpSpPr>
              <a:xfrm>
                <a:off x="7704669" y="1958416"/>
                <a:ext cx="880848" cy="1552218"/>
                <a:chOff x="2058899" y="1911424"/>
                <a:chExt cx="880848" cy="1552218"/>
              </a:xfrm>
            </p:grpSpPr>
            <p:pic>
              <p:nvPicPr>
                <p:cNvPr id="67" name="Picture 66">
                  <a:extLst>
                    <a:ext uri="{FF2B5EF4-FFF2-40B4-BE49-F238E27FC236}">
                      <a16:creationId xmlns:a16="http://schemas.microsoft.com/office/drawing/2014/main" id="{94EB2230-225B-6E49-B704-BDBEF333D694}"/>
                    </a:ext>
                  </a:extLst>
                </p:cNvPr>
                <p:cNvPicPr>
                  <a:picLocks noChangeAspect="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28652" t="32356" r="25951" b="36020"/>
                <a:stretch/>
              </p:blipFill>
              <p:spPr>
                <a:xfrm>
                  <a:off x="2061513" y="2395480"/>
                  <a:ext cx="878234" cy="611804"/>
                </a:xfrm>
                <a:prstGeom prst="rect">
                  <a:avLst/>
                </a:prstGeom>
              </p:spPr>
            </p:pic>
            <p:pic>
              <p:nvPicPr>
                <p:cNvPr id="68" name="Picture 67">
                  <a:extLst>
                    <a:ext uri="{FF2B5EF4-FFF2-40B4-BE49-F238E27FC236}">
                      <a16:creationId xmlns:a16="http://schemas.microsoft.com/office/drawing/2014/main" id="{59DA2DF8-1220-DE4D-B526-617BB3ED43C6}"/>
                    </a:ext>
                  </a:extLst>
                </p:cNvPr>
                <p:cNvPicPr>
                  <a:picLocks noChangeAspect="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28652" t="32356" r="25951" b="36020"/>
                <a:stretch/>
              </p:blipFill>
              <p:spPr>
                <a:xfrm>
                  <a:off x="2060470" y="1911424"/>
                  <a:ext cx="878234" cy="611804"/>
                </a:xfrm>
                <a:prstGeom prst="rect">
                  <a:avLst/>
                </a:prstGeom>
              </p:spPr>
            </p:pic>
            <p:pic>
              <p:nvPicPr>
                <p:cNvPr id="69" name="Picture 68">
                  <a:extLst>
                    <a:ext uri="{FF2B5EF4-FFF2-40B4-BE49-F238E27FC236}">
                      <a16:creationId xmlns:a16="http://schemas.microsoft.com/office/drawing/2014/main" id="{1DD058BB-3929-0A4C-902C-B40F8FB0B12F}"/>
                    </a:ext>
                  </a:extLst>
                </p:cNvPr>
                <p:cNvPicPr>
                  <a:picLocks noChangeAspect="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28652" t="32356" r="25951" b="36020"/>
                <a:stretch/>
              </p:blipFill>
              <p:spPr>
                <a:xfrm>
                  <a:off x="2058899" y="2851838"/>
                  <a:ext cx="878234" cy="611804"/>
                </a:xfrm>
                <a:prstGeom prst="rect">
                  <a:avLst/>
                </a:prstGeom>
              </p:spPr>
            </p:pic>
          </p:grpSp>
          <p:pic>
            <p:nvPicPr>
              <p:cNvPr id="66" name="Picture 65">
                <a:extLst>
                  <a:ext uri="{FF2B5EF4-FFF2-40B4-BE49-F238E27FC236}">
                    <a16:creationId xmlns:a16="http://schemas.microsoft.com/office/drawing/2014/main" id="{E8581583-263B-0540-A99C-FF1883082D43}"/>
                  </a:ext>
                </a:extLst>
              </p:cNvPr>
              <p:cNvPicPr>
                <a:picLocks noChangeAspect="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28652" t="32356" r="25951" b="36020"/>
              <a:stretch/>
            </p:blipFill>
            <p:spPr>
              <a:xfrm>
                <a:off x="7704669" y="3382886"/>
                <a:ext cx="878234" cy="611804"/>
              </a:xfrm>
              <a:prstGeom prst="rect">
                <a:avLst/>
              </a:prstGeom>
            </p:spPr>
          </p:pic>
        </p:grpSp>
        <p:grpSp>
          <p:nvGrpSpPr>
            <p:cNvPr id="59" name="Group 58">
              <a:extLst>
                <a:ext uri="{FF2B5EF4-FFF2-40B4-BE49-F238E27FC236}">
                  <a16:creationId xmlns:a16="http://schemas.microsoft.com/office/drawing/2014/main" id="{B4881F2E-3E7E-C447-889A-53B10A64F6EB}"/>
                </a:ext>
              </a:extLst>
            </p:cNvPr>
            <p:cNvGrpSpPr/>
            <p:nvPr/>
          </p:nvGrpSpPr>
          <p:grpSpPr>
            <a:xfrm>
              <a:off x="8842689" y="3017521"/>
              <a:ext cx="880848" cy="2036274"/>
              <a:chOff x="7704669" y="1958416"/>
              <a:chExt cx="880848" cy="2036274"/>
            </a:xfrm>
          </p:grpSpPr>
          <p:grpSp>
            <p:nvGrpSpPr>
              <p:cNvPr id="60" name="Group 59">
                <a:extLst>
                  <a:ext uri="{FF2B5EF4-FFF2-40B4-BE49-F238E27FC236}">
                    <a16:creationId xmlns:a16="http://schemas.microsoft.com/office/drawing/2014/main" id="{FDCB29BC-BC1D-5C4D-BE7A-314269972E84}"/>
                  </a:ext>
                </a:extLst>
              </p:cNvPr>
              <p:cNvGrpSpPr/>
              <p:nvPr/>
            </p:nvGrpSpPr>
            <p:grpSpPr>
              <a:xfrm>
                <a:off x="7704669" y="1958416"/>
                <a:ext cx="880848" cy="1552218"/>
                <a:chOff x="2058899" y="1911424"/>
                <a:chExt cx="880848" cy="1552218"/>
              </a:xfrm>
            </p:grpSpPr>
            <p:pic>
              <p:nvPicPr>
                <p:cNvPr id="62" name="Picture 61">
                  <a:extLst>
                    <a:ext uri="{FF2B5EF4-FFF2-40B4-BE49-F238E27FC236}">
                      <a16:creationId xmlns:a16="http://schemas.microsoft.com/office/drawing/2014/main" id="{8FCC4C3F-9973-AC4D-8117-D2B7B611A448}"/>
                    </a:ext>
                  </a:extLst>
                </p:cNvPr>
                <p:cNvPicPr>
                  <a:picLocks noChangeAspect="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28652" t="32356" r="25951" b="36020"/>
                <a:stretch/>
              </p:blipFill>
              <p:spPr>
                <a:xfrm>
                  <a:off x="2061513" y="2395480"/>
                  <a:ext cx="878234" cy="611804"/>
                </a:xfrm>
                <a:prstGeom prst="rect">
                  <a:avLst/>
                </a:prstGeom>
              </p:spPr>
            </p:pic>
            <p:pic>
              <p:nvPicPr>
                <p:cNvPr id="63" name="Picture 62">
                  <a:extLst>
                    <a:ext uri="{FF2B5EF4-FFF2-40B4-BE49-F238E27FC236}">
                      <a16:creationId xmlns:a16="http://schemas.microsoft.com/office/drawing/2014/main" id="{A08EF4A3-FCBC-6042-B738-8D2BE7B1A322}"/>
                    </a:ext>
                  </a:extLst>
                </p:cNvPr>
                <p:cNvPicPr>
                  <a:picLocks noChangeAspect="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28652" t="32356" r="25951" b="36020"/>
                <a:stretch/>
              </p:blipFill>
              <p:spPr>
                <a:xfrm>
                  <a:off x="2060470" y="1911424"/>
                  <a:ext cx="878234" cy="611804"/>
                </a:xfrm>
                <a:prstGeom prst="rect">
                  <a:avLst/>
                </a:prstGeom>
              </p:spPr>
            </p:pic>
            <p:pic>
              <p:nvPicPr>
                <p:cNvPr id="64" name="Picture 63">
                  <a:extLst>
                    <a:ext uri="{FF2B5EF4-FFF2-40B4-BE49-F238E27FC236}">
                      <a16:creationId xmlns:a16="http://schemas.microsoft.com/office/drawing/2014/main" id="{1944DCB3-A20E-8E46-9D2D-A6DF0BE2CBEE}"/>
                    </a:ext>
                  </a:extLst>
                </p:cNvPr>
                <p:cNvPicPr>
                  <a:picLocks noChangeAspect="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28652" t="32356" r="25951" b="36020"/>
                <a:stretch/>
              </p:blipFill>
              <p:spPr>
                <a:xfrm>
                  <a:off x="2058899" y="2851838"/>
                  <a:ext cx="878234" cy="611804"/>
                </a:xfrm>
                <a:prstGeom prst="rect">
                  <a:avLst/>
                </a:prstGeom>
              </p:spPr>
            </p:pic>
          </p:grpSp>
          <p:pic>
            <p:nvPicPr>
              <p:cNvPr id="61" name="Picture 60">
                <a:extLst>
                  <a:ext uri="{FF2B5EF4-FFF2-40B4-BE49-F238E27FC236}">
                    <a16:creationId xmlns:a16="http://schemas.microsoft.com/office/drawing/2014/main" id="{A5067C3C-F72F-4743-A021-3526FB27989E}"/>
                  </a:ext>
                </a:extLst>
              </p:cNvPr>
              <p:cNvPicPr>
                <a:picLocks noChangeAspect="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28652" t="32356" r="25951" b="36020"/>
              <a:stretch/>
            </p:blipFill>
            <p:spPr>
              <a:xfrm>
                <a:off x="7704669" y="3382886"/>
                <a:ext cx="878234" cy="611804"/>
              </a:xfrm>
              <a:prstGeom prst="rect">
                <a:avLst/>
              </a:prstGeom>
            </p:spPr>
          </p:pic>
        </p:grpSp>
      </p:grpSp>
      <p:pic>
        <p:nvPicPr>
          <p:cNvPr id="93" name="Picture 92">
            <a:extLst>
              <a:ext uri="{FF2B5EF4-FFF2-40B4-BE49-F238E27FC236}">
                <a16:creationId xmlns:a16="http://schemas.microsoft.com/office/drawing/2014/main" id="{99042FB4-A14B-C34C-B4DE-CF0E03499888}"/>
              </a:ext>
            </a:extLst>
          </p:cNvPr>
          <p:cNvPicPr>
            <a:picLocks noChangeAspect="1"/>
          </p:cNvPicPr>
          <p:nvPr/>
        </p:nvPicPr>
        <p:blipFill rotWithShape="1">
          <a:blip r:embed="rId3"/>
          <a:srcRect b="48778"/>
          <a:stretch/>
        </p:blipFill>
        <p:spPr>
          <a:xfrm>
            <a:off x="5331253" y="2275798"/>
            <a:ext cx="2129505" cy="3466849"/>
          </a:xfrm>
          <a:prstGeom prst="rect">
            <a:avLst/>
          </a:prstGeom>
        </p:spPr>
      </p:pic>
      <p:sp>
        <p:nvSpPr>
          <p:cNvPr id="25" name="Rectangle 24">
            <a:extLst>
              <a:ext uri="{FF2B5EF4-FFF2-40B4-BE49-F238E27FC236}">
                <a16:creationId xmlns:a16="http://schemas.microsoft.com/office/drawing/2014/main" id="{F74F0F2F-E31D-5B40-98F8-6D224770D272}"/>
              </a:ext>
            </a:extLst>
          </p:cNvPr>
          <p:cNvSpPr/>
          <p:nvPr/>
        </p:nvSpPr>
        <p:spPr>
          <a:xfrm>
            <a:off x="-11466" y="0"/>
            <a:ext cx="637632" cy="68580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F9C8971-3111-7344-A517-294A8ADC1CD8}"/>
              </a:ext>
            </a:extLst>
          </p:cNvPr>
          <p:cNvSpPr/>
          <p:nvPr/>
        </p:nvSpPr>
        <p:spPr>
          <a:xfrm rot="5400000">
            <a:off x="5178442" y="-5178442"/>
            <a:ext cx="972928" cy="11329816"/>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57E61B6-97F3-304C-AABB-6AC7FF79AC94}"/>
              </a:ext>
            </a:extLst>
          </p:cNvPr>
          <p:cNvSpPr txBox="1"/>
          <p:nvPr/>
        </p:nvSpPr>
        <p:spPr>
          <a:xfrm>
            <a:off x="-11466" y="104892"/>
            <a:ext cx="11341279" cy="707886"/>
          </a:xfrm>
          <a:prstGeom prst="rect">
            <a:avLst/>
          </a:prstGeom>
          <a:noFill/>
        </p:spPr>
        <p:txBody>
          <a:bodyPr wrap="square" rtlCol="0">
            <a:spAutoFit/>
          </a:bodyPr>
          <a:lstStyle/>
          <a:p>
            <a:pPr algn="ctr"/>
            <a:r>
              <a:rPr lang="en-US" sz="4000" dirty="0">
                <a:solidFill>
                  <a:schemeClr val="bg1"/>
                </a:solidFill>
                <a:latin typeface="Century Gothic" panose="020B0502020202020204" pitchFamily="34" charset="0"/>
              </a:rPr>
              <a:t>Plan Pricing</a:t>
            </a:r>
          </a:p>
        </p:txBody>
      </p:sp>
      <p:sp>
        <p:nvSpPr>
          <p:cNvPr id="18" name="Right Triangle 37">
            <a:extLst>
              <a:ext uri="{FF2B5EF4-FFF2-40B4-BE49-F238E27FC236}">
                <a16:creationId xmlns:a16="http://schemas.microsoft.com/office/drawing/2014/main" id="{A7C2F731-0796-3245-954F-9BB9271D3561}"/>
              </a:ext>
            </a:extLst>
          </p:cNvPr>
          <p:cNvSpPr/>
          <p:nvPr/>
        </p:nvSpPr>
        <p:spPr>
          <a:xfrm rot="13487162">
            <a:off x="11193054" y="101246"/>
            <a:ext cx="734834" cy="739605"/>
          </a:xfrm>
          <a:custGeom>
            <a:avLst/>
            <a:gdLst>
              <a:gd name="connsiteX0" fmla="*/ 0 w 685388"/>
              <a:gd name="connsiteY0" fmla="*/ 690526 h 690526"/>
              <a:gd name="connsiteX1" fmla="*/ 0 w 685388"/>
              <a:gd name="connsiteY1" fmla="*/ 0 h 690526"/>
              <a:gd name="connsiteX2" fmla="*/ 685388 w 685388"/>
              <a:gd name="connsiteY2" fmla="*/ 690526 h 690526"/>
              <a:gd name="connsiteX3" fmla="*/ 0 w 685388"/>
              <a:gd name="connsiteY3" fmla="*/ 690526 h 690526"/>
              <a:gd name="connsiteX0" fmla="*/ 0 w 734834"/>
              <a:gd name="connsiteY0" fmla="*/ 739605 h 739605"/>
              <a:gd name="connsiteX1" fmla="*/ 49446 w 734834"/>
              <a:gd name="connsiteY1" fmla="*/ 0 h 739605"/>
              <a:gd name="connsiteX2" fmla="*/ 734834 w 734834"/>
              <a:gd name="connsiteY2" fmla="*/ 690526 h 739605"/>
              <a:gd name="connsiteX3" fmla="*/ 0 w 734834"/>
              <a:gd name="connsiteY3" fmla="*/ 739605 h 739605"/>
            </a:gdLst>
            <a:ahLst/>
            <a:cxnLst>
              <a:cxn ang="0">
                <a:pos x="connsiteX0" y="connsiteY0"/>
              </a:cxn>
              <a:cxn ang="0">
                <a:pos x="connsiteX1" y="connsiteY1"/>
              </a:cxn>
              <a:cxn ang="0">
                <a:pos x="connsiteX2" y="connsiteY2"/>
              </a:cxn>
              <a:cxn ang="0">
                <a:pos x="connsiteX3" y="connsiteY3"/>
              </a:cxn>
            </a:cxnLst>
            <a:rect l="l" t="t" r="r" b="b"/>
            <a:pathLst>
              <a:path w="734834" h="739605">
                <a:moveTo>
                  <a:pt x="0" y="739605"/>
                </a:moveTo>
                <a:lnTo>
                  <a:pt x="49446" y="0"/>
                </a:lnTo>
                <a:lnTo>
                  <a:pt x="734834" y="690526"/>
                </a:lnTo>
                <a:lnTo>
                  <a:pt x="0" y="73960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F45A56C-796A-FE4E-9CF7-FECD7DE6C3A7}"/>
              </a:ext>
            </a:extLst>
          </p:cNvPr>
          <p:cNvSpPr/>
          <p:nvPr/>
        </p:nvSpPr>
        <p:spPr>
          <a:xfrm>
            <a:off x="11377034" y="2"/>
            <a:ext cx="98787" cy="972927"/>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A658760A-88EE-8545-BAE9-9E4718639E72}"/>
              </a:ext>
            </a:extLst>
          </p:cNvPr>
          <p:cNvPicPr>
            <a:picLocks noChangeAspect="1"/>
          </p:cNvPicPr>
          <p:nvPr/>
        </p:nvPicPr>
        <p:blipFill>
          <a:blip r:embed="rId4"/>
          <a:srcRect/>
          <a:stretch/>
        </p:blipFill>
        <p:spPr>
          <a:xfrm>
            <a:off x="10086200" y="5964830"/>
            <a:ext cx="1243613" cy="330334"/>
          </a:xfrm>
          <a:prstGeom prst="rect">
            <a:avLst/>
          </a:prstGeom>
        </p:spPr>
      </p:pic>
      <p:grpSp>
        <p:nvGrpSpPr>
          <p:cNvPr id="21" name="Group 20">
            <a:extLst>
              <a:ext uri="{FF2B5EF4-FFF2-40B4-BE49-F238E27FC236}">
                <a16:creationId xmlns:a16="http://schemas.microsoft.com/office/drawing/2014/main" id="{423E7B71-F531-374F-A893-E89E106E6C15}"/>
              </a:ext>
            </a:extLst>
          </p:cNvPr>
          <p:cNvGrpSpPr/>
          <p:nvPr/>
        </p:nvGrpSpPr>
        <p:grpSpPr>
          <a:xfrm>
            <a:off x="11666718" y="6303265"/>
            <a:ext cx="525282" cy="554735"/>
            <a:chOff x="11666718" y="6303265"/>
            <a:chExt cx="525282" cy="554735"/>
          </a:xfrm>
        </p:grpSpPr>
        <p:sp>
          <p:nvSpPr>
            <p:cNvPr id="22" name="Rectangle 21">
              <a:extLst>
                <a:ext uri="{FF2B5EF4-FFF2-40B4-BE49-F238E27FC236}">
                  <a16:creationId xmlns:a16="http://schemas.microsoft.com/office/drawing/2014/main" id="{5AB9E51A-78D9-DB49-BE03-DB4B39A4779B}"/>
                </a:ext>
              </a:extLst>
            </p:cNvPr>
            <p:cNvSpPr/>
            <p:nvPr/>
          </p:nvSpPr>
          <p:spPr>
            <a:xfrm>
              <a:off x="11666718" y="6457580"/>
              <a:ext cx="525282" cy="400420"/>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12</a:t>
              </a:r>
            </a:p>
          </p:txBody>
        </p:sp>
        <p:sp>
          <p:nvSpPr>
            <p:cNvPr id="23" name="Rectangle 22">
              <a:extLst>
                <a:ext uri="{FF2B5EF4-FFF2-40B4-BE49-F238E27FC236}">
                  <a16:creationId xmlns:a16="http://schemas.microsoft.com/office/drawing/2014/main" id="{5E06F8E9-CF1E-3049-8C29-4FB2CF4A8D8F}"/>
                </a:ext>
              </a:extLst>
            </p:cNvPr>
            <p:cNvSpPr/>
            <p:nvPr/>
          </p:nvSpPr>
          <p:spPr>
            <a:xfrm>
              <a:off x="11666718" y="6303265"/>
              <a:ext cx="525282" cy="104664"/>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98" name="Group 97">
            <a:extLst>
              <a:ext uri="{FF2B5EF4-FFF2-40B4-BE49-F238E27FC236}">
                <a16:creationId xmlns:a16="http://schemas.microsoft.com/office/drawing/2014/main" id="{2AD700F5-FBFB-9042-B87B-200C034AA829}"/>
              </a:ext>
            </a:extLst>
          </p:cNvPr>
          <p:cNvGrpSpPr/>
          <p:nvPr/>
        </p:nvGrpSpPr>
        <p:grpSpPr>
          <a:xfrm>
            <a:off x="1127259" y="3885384"/>
            <a:ext cx="2696038" cy="2606877"/>
            <a:chOff x="482579" y="4708107"/>
            <a:chExt cx="1866407" cy="1804683"/>
          </a:xfrm>
        </p:grpSpPr>
        <p:sp>
          <p:nvSpPr>
            <p:cNvPr id="99" name="Oval 98">
              <a:extLst>
                <a:ext uri="{FF2B5EF4-FFF2-40B4-BE49-F238E27FC236}">
                  <a16:creationId xmlns:a16="http://schemas.microsoft.com/office/drawing/2014/main" id="{26B73249-91E5-2E47-B6AA-E48FAB97F726}"/>
                </a:ext>
              </a:extLst>
            </p:cNvPr>
            <p:cNvSpPr/>
            <p:nvPr/>
          </p:nvSpPr>
          <p:spPr>
            <a:xfrm>
              <a:off x="482579" y="4708107"/>
              <a:ext cx="1866407" cy="1804683"/>
            </a:xfrm>
            <a:prstGeom prst="ellipse">
              <a:avLst/>
            </a:prstGeom>
            <a:solidFill>
              <a:srgbClr val="F36123"/>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Title 1">
              <a:extLst>
                <a:ext uri="{FF2B5EF4-FFF2-40B4-BE49-F238E27FC236}">
                  <a16:creationId xmlns:a16="http://schemas.microsoft.com/office/drawing/2014/main" id="{11D87E2D-F515-C64F-9876-6E40E5804E6C}"/>
                </a:ext>
              </a:extLst>
            </p:cNvPr>
            <p:cNvSpPr txBox="1">
              <a:spLocks/>
            </p:cNvSpPr>
            <p:nvPr/>
          </p:nvSpPr>
          <p:spPr>
            <a:xfrm>
              <a:off x="593865" y="5203503"/>
              <a:ext cx="1643834" cy="105835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dirty="0">
                  <a:solidFill>
                    <a:schemeClr val="bg1"/>
                  </a:solidFill>
                  <a:latin typeface="Century Gothic" panose="020B0502020202020204" pitchFamily="34" charset="0"/>
                  <a:cs typeface="Arial" panose="020B0604020202020204" pitchFamily="34" charset="0"/>
                </a:rPr>
                <a:t>Instead of all those high prices, LegalEASE offers….</a:t>
              </a:r>
            </a:p>
          </p:txBody>
        </p:sp>
      </p:grpSp>
      <p:grpSp>
        <p:nvGrpSpPr>
          <p:cNvPr id="6" name="Group 5">
            <a:extLst>
              <a:ext uri="{FF2B5EF4-FFF2-40B4-BE49-F238E27FC236}">
                <a16:creationId xmlns:a16="http://schemas.microsoft.com/office/drawing/2014/main" id="{5B534D06-49E4-1FEE-FBD9-35760207833B}"/>
              </a:ext>
            </a:extLst>
          </p:cNvPr>
          <p:cNvGrpSpPr/>
          <p:nvPr/>
        </p:nvGrpSpPr>
        <p:grpSpPr>
          <a:xfrm>
            <a:off x="2292877" y="854625"/>
            <a:ext cx="2480904" cy="1770172"/>
            <a:chOff x="3569544" y="1480457"/>
            <a:chExt cx="2526455" cy="1802674"/>
          </a:xfrm>
        </p:grpSpPr>
        <p:sp>
          <p:nvSpPr>
            <p:cNvPr id="7" name="Cloud Callout 6">
              <a:extLst>
                <a:ext uri="{FF2B5EF4-FFF2-40B4-BE49-F238E27FC236}">
                  <a16:creationId xmlns:a16="http://schemas.microsoft.com/office/drawing/2014/main" id="{8B8F9BEA-67C7-3976-BA7E-89F1AC07A65F}"/>
                </a:ext>
              </a:extLst>
            </p:cNvPr>
            <p:cNvSpPr/>
            <p:nvPr/>
          </p:nvSpPr>
          <p:spPr>
            <a:xfrm flipH="1">
              <a:off x="3569544" y="1480457"/>
              <a:ext cx="2526455" cy="1802674"/>
            </a:xfrm>
            <a:prstGeom prst="cloudCallout">
              <a:avLst>
                <a:gd name="adj1" fmla="val -48407"/>
                <a:gd name="adj2" fmla="val 52924"/>
              </a:avLst>
            </a:prstGeom>
            <a:solidFill>
              <a:schemeClr val="bg1"/>
            </a:solidFill>
            <a:ln>
              <a:solidFill>
                <a:schemeClr val="accent2"/>
              </a:solidFill>
              <a:extLst>
                <a:ext uri="{C807C97D-BFC1-408E-A445-0C87EB9F89A2}">
                  <ask:lineSketchStyleProps xmlns:ask="http://schemas.microsoft.com/office/drawing/2018/sketchyshapes" sd="1219033472">
                    <a:custGeom>
                      <a:avLst/>
                      <a:gdLst>
                        <a:gd name="connsiteX0" fmla="*/ 213843 w 2368731"/>
                        <a:gd name="connsiteY0" fmla="*/ 527914 h 1587050"/>
                        <a:gd name="connsiteX1" fmla="*/ 308318 w 2368731"/>
                        <a:gd name="connsiteY1" fmla="*/ 253744 h 1587050"/>
                        <a:gd name="connsiteX2" fmla="*/ 767918 w 2368731"/>
                        <a:gd name="connsiteY2" fmla="*/ 191107 h 1587050"/>
                        <a:gd name="connsiteX3" fmla="*/ 1231301 w 2368731"/>
                        <a:gd name="connsiteY3" fmla="*/ 126082 h 1587050"/>
                        <a:gd name="connsiteX4" fmla="*/ 1411862 w 2368731"/>
                        <a:gd name="connsiteY4" fmla="*/ 7347 h 1587050"/>
                        <a:gd name="connsiteX5" fmla="*/ 1635795 w 2368731"/>
                        <a:gd name="connsiteY5" fmla="*/ 91145 h 1587050"/>
                        <a:gd name="connsiteX6" fmla="*/ 1944497 w 2368731"/>
                        <a:gd name="connsiteY6" fmla="*/ 25348 h 1587050"/>
                        <a:gd name="connsiteX7" fmla="*/ 2101042 w 2368731"/>
                        <a:gd name="connsiteY7" fmla="*/ 204847 h 1587050"/>
                        <a:gd name="connsiteX8" fmla="*/ 2301945 w 2368731"/>
                        <a:gd name="connsiteY8" fmla="*/ 379055 h 1587050"/>
                        <a:gd name="connsiteX9" fmla="*/ 2292953 w 2368731"/>
                        <a:gd name="connsiteY9" fmla="*/ 567958 h 1587050"/>
                        <a:gd name="connsiteX10" fmla="*/ 2358641 w 2368731"/>
                        <a:gd name="connsiteY10" fmla="*/ 856786 h 1587050"/>
                        <a:gd name="connsiteX11" fmla="*/ 2050926 w 2368731"/>
                        <a:gd name="connsiteY11" fmla="*/ 1109612 h 1587050"/>
                        <a:gd name="connsiteX12" fmla="*/ 1940769 w 2368731"/>
                        <a:gd name="connsiteY12" fmla="*/ 1326252 h 1587050"/>
                        <a:gd name="connsiteX13" fmla="*/ 1565720 w 2368731"/>
                        <a:gd name="connsiteY13" fmla="*/ 1352482 h 1587050"/>
                        <a:gd name="connsiteX14" fmla="*/ 1297702 w 2368731"/>
                        <a:gd name="connsiteY14" fmla="*/ 1583596 h 1587050"/>
                        <a:gd name="connsiteX15" fmla="*/ 903627 w 2368731"/>
                        <a:gd name="connsiteY15" fmla="*/ 1442525 h 1587050"/>
                        <a:gd name="connsiteX16" fmla="*/ 318243 w 2368731"/>
                        <a:gd name="connsiteY16" fmla="*/ 1303144 h 1587050"/>
                        <a:gd name="connsiteX17" fmla="*/ 60863 w 2368731"/>
                        <a:gd name="connsiteY17" fmla="*/ 1148039 h 1587050"/>
                        <a:gd name="connsiteX18" fmla="*/ 115859 w 2368731"/>
                        <a:gd name="connsiteY18" fmla="*/ 938673 h 1587050"/>
                        <a:gd name="connsiteX19" fmla="*/ -275 w 2368731"/>
                        <a:gd name="connsiteY19" fmla="*/ 723871 h 1587050"/>
                        <a:gd name="connsiteX20" fmla="*/ 211814 w 2368731"/>
                        <a:gd name="connsiteY20" fmla="*/ 532947 h 1587050"/>
                        <a:gd name="connsiteX21" fmla="*/ 213843 w 2368731"/>
                        <a:gd name="connsiteY21" fmla="*/ 527914 h 1587050"/>
                        <a:gd name="connsiteX0" fmla="*/ 734972 w 2368731"/>
                        <a:gd name="connsiteY0" fmla="*/ 1785431 h 1587050"/>
                        <a:gd name="connsiteX1" fmla="*/ 690887 w 2368731"/>
                        <a:gd name="connsiteY1" fmla="*/ 1829516 h 1587050"/>
                        <a:gd name="connsiteX2" fmla="*/ 646802 w 2368731"/>
                        <a:gd name="connsiteY2" fmla="*/ 1785431 h 1587050"/>
                        <a:gd name="connsiteX3" fmla="*/ 690887 w 2368731"/>
                        <a:gd name="connsiteY3" fmla="*/ 1741346 h 1587050"/>
                        <a:gd name="connsiteX4" fmla="*/ 734972 w 2368731"/>
                        <a:gd name="connsiteY4" fmla="*/ 1785431 h 1587050"/>
                        <a:gd name="connsiteX0" fmla="*/ 805618 w 2368731"/>
                        <a:gd name="connsiteY0" fmla="*/ 1732044 h 1587050"/>
                        <a:gd name="connsiteX1" fmla="*/ 717449 w 2368731"/>
                        <a:gd name="connsiteY1" fmla="*/ 1820213 h 1587050"/>
                        <a:gd name="connsiteX2" fmla="*/ 629280 w 2368731"/>
                        <a:gd name="connsiteY2" fmla="*/ 1732044 h 1587050"/>
                        <a:gd name="connsiteX3" fmla="*/ 717449 w 2368731"/>
                        <a:gd name="connsiteY3" fmla="*/ 1643875 h 1587050"/>
                        <a:gd name="connsiteX4" fmla="*/ 805618 w 2368731"/>
                        <a:gd name="connsiteY4" fmla="*/ 1732044 h 1587050"/>
                        <a:gd name="connsiteX0" fmla="*/ 915535 w 2368731"/>
                        <a:gd name="connsiteY0" fmla="*/ 1599717 h 1587050"/>
                        <a:gd name="connsiteX1" fmla="*/ 783281 w 2368731"/>
                        <a:gd name="connsiteY1" fmla="*/ 1731971 h 1587050"/>
                        <a:gd name="connsiteX2" fmla="*/ 651027 w 2368731"/>
                        <a:gd name="connsiteY2" fmla="*/ 1599717 h 1587050"/>
                        <a:gd name="connsiteX3" fmla="*/ 783281 w 2368731"/>
                        <a:gd name="connsiteY3" fmla="*/ 1467463 h 1587050"/>
                        <a:gd name="connsiteX4" fmla="*/ 915535 w 2368731"/>
                        <a:gd name="connsiteY4" fmla="*/ 1599717 h 1587050"/>
                        <a:gd name="connsiteX0" fmla="*/ 257325 w 2368731"/>
                        <a:gd name="connsiteY0" fmla="*/ 961671 h 1587050"/>
                        <a:gd name="connsiteX1" fmla="*/ 118436 w 2368731"/>
                        <a:gd name="connsiteY1" fmla="*/ 932391 h 1587050"/>
                        <a:gd name="connsiteX2" fmla="*/ 379874 w 2368731"/>
                        <a:gd name="connsiteY2" fmla="*/ 1282093 h 1587050"/>
                        <a:gd name="connsiteX3" fmla="*/ 319120 w 2368731"/>
                        <a:gd name="connsiteY3" fmla="*/ 1296090 h 1587050"/>
                        <a:gd name="connsiteX4" fmla="*/ 903517 w 2368731"/>
                        <a:gd name="connsiteY4" fmla="*/ 1436059 h 1587050"/>
                        <a:gd name="connsiteX5" fmla="*/ 866889 w 2368731"/>
                        <a:gd name="connsiteY5" fmla="*/ 1372136 h 1587050"/>
                        <a:gd name="connsiteX6" fmla="*/ 1580634 w 2368731"/>
                        <a:gd name="connsiteY6" fmla="*/ 1276656 h 1587050"/>
                        <a:gd name="connsiteX7" fmla="*/ 1565994 w 2368731"/>
                        <a:gd name="connsiteY7" fmla="*/ 1346788 h 1587050"/>
                        <a:gd name="connsiteX8" fmla="*/ 1871352 w 2368731"/>
                        <a:gd name="connsiteY8" fmla="*/ 843267 h 1587050"/>
                        <a:gd name="connsiteX9" fmla="*/ 2049610 w 2368731"/>
                        <a:gd name="connsiteY9" fmla="*/ 1105424 h 1587050"/>
                        <a:gd name="connsiteX10" fmla="*/ 2291856 w 2368731"/>
                        <a:gd name="connsiteY10" fmla="*/ 564064 h 1587050"/>
                        <a:gd name="connsiteX11" fmla="*/ 2212460 w 2368731"/>
                        <a:gd name="connsiteY11" fmla="*/ 662372 h 1587050"/>
                        <a:gd name="connsiteX12" fmla="*/ 2101371 w 2368731"/>
                        <a:gd name="connsiteY12" fmla="*/ 199336 h 1587050"/>
                        <a:gd name="connsiteX13" fmla="*/ 2105538 w 2368731"/>
                        <a:gd name="connsiteY13" fmla="*/ 245772 h 1587050"/>
                        <a:gd name="connsiteX14" fmla="*/ 1594397 w 2368731"/>
                        <a:gd name="connsiteY14" fmla="*/ 145185 h 1587050"/>
                        <a:gd name="connsiteX15" fmla="*/ 1635082 w 2368731"/>
                        <a:gd name="connsiteY15" fmla="*/ 85965 h 1587050"/>
                        <a:gd name="connsiteX16" fmla="*/ 1214029 w 2368731"/>
                        <a:gd name="connsiteY16" fmla="*/ 173399 h 1587050"/>
                        <a:gd name="connsiteX17" fmla="*/ 1233714 w 2368731"/>
                        <a:gd name="connsiteY17" fmla="*/ 122335 h 1587050"/>
                        <a:gd name="connsiteX18" fmla="*/ 767644 w 2368731"/>
                        <a:gd name="connsiteY18" fmla="*/ 190739 h 1587050"/>
                        <a:gd name="connsiteX19" fmla="*/ 838925 w 2368731"/>
                        <a:gd name="connsiteY19" fmla="*/ 240261 h 1587050"/>
                        <a:gd name="connsiteX20" fmla="*/ 226290 w 2368731"/>
                        <a:gd name="connsiteY20" fmla="*/ 580044 h 1587050"/>
                        <a:gd name="connsiteX21" fmla="*/ 213843 w 2368731"/>
                        <a:gd name="connsiteY21" fmla="*/ 527914 h 158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68731" h="1587050" fill="none" extrusionOk="0">
                          <a:moveTo>
                            <a:pt x="213843" y="527914"/>
                          </a:moveTo>
                          <a:cubicBezTo>
                            <a:pt x="192532" y="441198"/>
                            <a:pt x="225467" y="316891"/>
                            <a:pt x="308318" y="253744"/>
                          </a:cubicBezTo>
                          <a:cubicBezTo>
                            <a:pt x="435520" y="139767"/>
                            <a:pt x="617253" y="103133"/>
                            <a:pt x="767918" y="191107"/>
                          </a:cubicBezTo>
                          <a:cubicBezTo>
                            <a:pt x="864996" y="36762"/>
                            <a:pt x="1080793" y="3250"/>
                            <a:pt x="1231301" y="126082"/>
                          </a:cubicBezTo>
                          <a:cubicBezTo>
                            <a:pt x="1262789" y="73234"/>
                            <a:pt x="1331829" y="10746"/>
                            <a:pt x="1411862" y="7347"/>
                          </a:cubicBezTo>
                          <a:cubicBezTo>
                            <a:pt x="1500919" y="-6227"/>
                            <a:pt x="1586765" y="22211"/>
                            <a:pt x="1635795" y="91145"/>
                          </a:cubicBezTo>
                          <a:cubicBezTo>
                            <a:pt x="1701320" y="5878"/>
                            <a:pt x="1846319" y="-26146"/>
                            <a:pt x="1944497" y="25348"/>
                          </a:cubicBezTo>
                          <a:cubicBezTo>
                            <a:pt x="2021181" y="60496"/>
                            <a:pt x="2089069" y="135255"/>
                            <a:pt x="2101042" y="204847"/>
                          </a:cubicBezTo>
                          <a:cubicBezTo>
                            <a:pt x="2208798" y="225851"/>
                            <a:pt x="2268283" y="304887"/>
                            <a:pt x="2301945" y="379055"/>
                          </a:cubicBezTo>
                          <a:cubicBezTo>
                            <a:pt x="2333676" y="443620"/>
                            <a:pt x="2317378" y="496036"/>
                            <a:pt x="2292953" y="567958"/>
                          </a:cubicBezTo>
                          <a:cubicBezTo>
                            <a:pt x="2381140" y="650634"/>
                            <a:pt x="2397443" y="767990"/>
                            <a:pt x="2358641" y="856786"/>
                          </a:cubicBezTo>
                          <a:cubicBezTo>
                            <a:pt x="2326309" y="994434"/>
                            <a:pt x="2205486" y="1102849"/>
                            <a:pt x="2050926" y="1109612"/>
                          </a:cubicBezTo>
                          <a:cubicBezTo>
                            <a:pt x="2061619" y="1204179"/>
                            <a:pt x="2007095" y="1267967"/>
                            <a:pt x="1940769" y="1326252"/>
                          </a:cubicBezTo>
                          <a:cubicBezTo>
                            <a:pt x="1822719" y="1421608"/>
                            <a:pt x="1694137" y="1421867"/>
                            <a:pt x="1565720" y="1352482"/>
                          </a:cubicBezTo>
                          <a:cubicBezTo>
                            <a:pt x="1543560" y="1450549"/>
                            <a:pt x="1417905" y="1541875"/>
                            <a:pt x="1297702" y="1583596"/>
                          </a:cubicBezTo>
                          <a:cubicBezTo>
                            <a:pt x="1120956" y="1628739"/>
                            <a:pt x="990937" y="1577889"/>
                            <a:pt x="903627" y="1442525"/>
                          </a:cubicBezTo>
                          <a:cubicBezTo>
                            <a:pt x="678989" y="1529959"/>
                            <a:pt x="457953" y="1468003"/>
                            <a:pt x="318243" y="1303144"/>
                          </a:cubicBezTo>
                          <a:cubicBezTo>
                            <a:pt x="205811" y="1319806"/>
                            <a:pt x="114428" y="1253538"/>
                            <a:pt x="60863" y="1148039"/>
                          </a:cubicBezTo>
                          <a:cubicBezTo>
                            <a:pt x="25127" y="1078735"/>
                            <a:pt x="57784" y="983142"/>
                            <a:pt x="115859" y="938673"/>
                          </a:cubicBezTo>
                          <a:cubicBezTo>
                            <a:pt x="34608" y="887947"/>
                            <a:pt x="-7840" y="798960"/>
                            <a:pt x="-275" y="723871"/>
                          </a:cubicBezTo>
                          <a:cubicBezTo>
                            <a:pt x="1064" y="623599"/>
                            <a:pt x="103725" y="539393"/>
                            <a:pt x="211814" y="532947"/>
                          </a:cubicBezTo>
                          <a:cubicBezTo>
                            <a:pt x="212628" y="531134"/>
                            <a:pt x="213462" y="529582"/>
                            <a:pt x="213843" y="527914"/>
                          </a:cubicBezTo>
                          <a:close/>
                        </a:path>
                        <a:path w="2368731" h="1587050" fill="none" extrusionOk="0">
                          <a:moveTo>
                            <a:pt x="734972" y="1785431"/>
                          </a:moveTo>
                          <a:cubicBezTo>
                            <a:pt x="731106" y="1811212"/>
                            <a:pt x="715157" y="1830684"/>
                            <a:pt x="690887" y="1829516"/>
                          </a:cubicBezTo>
                          <a:cubicBezTo>
                            <a:pt x="663199" y="1826588"/>
                            <a:pt x="649705" y="1810041"/>
                            <a:pt x="646802" y="1785431"/>
                          </a:cubicBezTo>
                          <a:cubicBezTo>
                            <a:pt x="646245" y="1761031"/>
                            <a:pt x="662913" y="1742935"/>
                            <a:pt x="690887" y="1741346"/>
                          </a:cubicBezTo>
                          <a:cubicBezTo>
                            <a:pt x="712618" y="1738299"/>
                            <a:pt x="735268" y="1757337"/>
                            <a:pt x="734972" y="1785431"/>
                          </a:cubicBezTo>
                          <a:close/>
                        </a:path>
                        <a:path w="2368731" h="1587050" fill="none" extrusionOk="0">
                          <a:moveTo>
                            <a:pt x="805618" y="1732044"/>
                          </a:moveTo>
                          <a:cubicBezTo>
                            <a:pt x="808169" y="1778981"/>
                            <a:pt x="767269" y="1819260"/>
                            <a:pt x="717449" y="1820213"/>
                          </a:cubicBezTo>
                          <a:cubicBezTo>
                            <a:pt x="670344" y="1829182"/>
                            <a:pt x="635559" y="1774860"/>
                            <a:pt x="629280" y="1732044"/>
                          </a:cubicBezTo>
                          <a:cubicBezTo>
                            <a:pt x="630771" y="1683442"/>
                            <a:pt x="668147" y="1636340"/>
                            <a:pt x="717449" y="1643875"/>
                          </a:cubicBezTo>
                          <a:cubicBezTo>
                            <a:pt x="764855" y="1644016"/>
                            <a:pt x="810502" y="1689303"/>
                            <a:pt x="805618" y="1732044"/>
                          </a:cubicBezTo>
                          <a:close/>
                        </a:path>
                        <a:path w="2368731" h="1587050" fill="none" extrusionOk="0">
                          <a:moveTo>
                            <a:pt x="915535" y="1599717"/>
                          </a:moveTo>
                          <a:cubicBezTo>
                            <a:pt x="911005" y="1671057"/>
                            <a:pt x="867138" y="1731258"/>
                            <a:pt x="783281" y="1731971"/>
                          </a:cubicBezTo>
                          <a:cubicBezTo>
                            <a:pt x="710195" y="1730093"/>
                            <a:pt x="653330" y="1671088"/>
                            <a:pt x="651027" y="1599717"/>
                          </a:cubicBezTo>
                          <a:cubicBezTo>
                            <a:pt x="655987" y="1536639"/>
                            <a:pt x="713985" y="1467381"/>
                            <a:pt x="783281" y="1467463"/>
                          </a:cubicBezTo>
                          <a:cubicBezTo>
                            <a:pt x="860752" y="1462921"/>
                            <a:pt x="916909" y="1523457"/>
                            <a:pt x="915535" y="1599717"/>
                          </a:cubicBezTo>
                          <a:close/>
                        </a:path>
                        <a:path w="2368731" h="1587050" fill="none" extrusionOk="0">
                          <a:moveTo>
                            <a:pt x="257325" y="961671"/>
                          </a:moveTo>
                          <a:cubicBezTo>
                            <a:pt x="217918" y="967209"/>
                            <a:pt x="159478" y="955459"/>
                            <a:pt x="118436" y="932391"/>
                          </a:cubicBezTo>
                          <a:moveTo>
                            <a:pt x="379874" y="1282093"/>
                          </a:moveTo>
                          <a:cubicBezTo>
                            <a:pt x="358362" y="1292809"/>
                            <a:pt x="340622" y="1294009"/>
                            <a:pt x="319120" y="1296090"/>
                          </a:cubicBezTo>
                          <a:moveTo>
                            <a:pt x="903517" y="1436059"/>
                          </a:moveTo>
                          <a:cubicBezTo>
                            <a:pt x="890042" y="1415441"/>
                            <a:pt x="874410" y="1391395"/>
                            <a:pt x="866889" y="1372136"/>
                          </a:cubicBezTo>
                          <a:moveTo>
                            <a:pt x="1580634" y="1276656"/>
                          </a:moveTo>
                          <a:cubicBezTo>
                            <a:pt x="1577918" y="1301836"/>
                            <a:pt x="1576369" y="1327490"/>
                            <a:pt x="1565994" y="1346788"/>
                          </a:cubicBezTo>
                          <a:moveTo>
                            <a:pt x="1871352" y="843267"/>
                          </a:moveTo>
                          <a:cubicBezTo>
                            <a:pt x="1959360" y="894928"/>
                            <a:pt x="2051855" y="1009189"/>
                            <a:pt x="2049610" y="1105424"/>
                          </a:cubicBezTo>
                          <a:moveTo>
                            <a:pt x="2291856" y="564064"/>
                          </a:moveTo>
                          <a:cubicBezTo>
                            <a:pt x="2270462" y="602606"/>
                            <a:pt x="2245085" y="643099"/>
                            <a:pt x="2212460" y="662372"/>
                          </a:cubicBezTo>
                          <a:moveTo>
                            <a:pt x="2101371" y="199336"/>
                          </a:moveTo>
                          <a:cubicBezTo>
                            <a:pt x="2102451" y="214195"/>
                            <a:pt x="2103960" y="231242"/>
                            <a:pt x="2105538" y="245772"/>
                          </a:cubicBezTo>
                          <a:moveTo>
                            <a:pt x="1594397" y="145185"/>
                          </a:moveTo>
                          <a:cubicBezTo>
                            <a:pt x="1605675" y="120680"/>
                            <a:pt x="1616948" y="102957"/>
                            <a:pt x="1635082" y="85965"/>
                          </a:cubicBezTo>
                          <a:moveTo>
                            <a:pt x="1214029" y="173399"/>
                          </a:moveTo>
                          <a:cubicBezTo>
                            <a:pt x="1218840" y="158260"/>
                            <a:pt x="1226132" y="141966"/>
                            <a:pt x="1233714" y="122335"/>
                          </a:cubicBezTo>
                          <a:moveTo>
                            <a:pt x="767644" y="190739"/>
                          </a:moveTo>
                          <a:cubicBezTo>
                            <a:pt x="793960" y="204338"/>
                            <a:pt x="817230" y="223422"/>
                            <a:pt x="838925" y="240261"/>
                          </a:cubicBezTo>
                          <a:moveTo>
                            <a:pt x="226290" y="580044"/>
                          </a:moveTo>
                          <a:cubicBezTo>
                            <a:pt x="221660" y="564440"/>
                            <a:pt x="218294" y="543798"/>
                            <a:pt x="213843" y="527914"/>
                          </a:cubicBezTo>
                        </a:path>
                        <a:path w="2368731" h="1587050" stroke="0" extrusionOk="0">
                          <a:moveTo>
                            <a:pt x="213843" y="527914"/>
                          </a:moveTo>
                          <a:cubicBezTo>
                            <a:pt x="188423" y="421731"/>
                            <a:pt x="231753" y="328441"/>
                            <a:pt x="308318" y="253744"/>
                          </a:cubicBezTo>
                          <a:cubicBezTo>
                            <a:pt x="432918" y="138273"/>
                            <a:pt x="590443" y="111700"/>
                            <a:pt x="767918" y="191107"/>
                          </a:cubicBezTo>
                          <a:cubicBezTo>
                            <a:pt x="835023" y="57445"/>
                            <a:pt x="1086518" y="30660"/>
                            <a:pt x="1231301" y="126082"/>
                          </a:cubicBezTo>
                          <a:cubicBezTo>
                            <a:pt x="1254838" y="55476"/>
                            <a:pt x="1339246" y="19945"/>
                            <a:pt x="1411862" y="7347"/>
                          </a:cubicBezTo>
                          <a:cubicBezTo>
                            <a:pt x="1509469" y="-2342"/>
                            <a:pt x="1587063" y="20472"/>
                            <a:pt x="1635795" y="91145"/>
                          </a:cubicBezTo>
                          <a:cubicBezTo>
                            <a:pt x="1705232" y="8837"/>
                            <a:pt x="1821929" y="-2789"/>
                            <a:pt x="1944497" y="25348"/>
                          </a:cubicBezTo>
                          <a:cubicBezTo>
                            <a:pt x="2024797" y="41568"/>
                            <a:pt x="2083855" y="126844"/>
                            <a:pt x="2101042" y="204847"/>
                          </a:cubicBezTo>
                          <a:cubicBezTo>
                            <a:pt x="2199759" y="230653"/>
                            <a:pt x="2274311" y="294562"/>
                            <a:pt x="2301945" y="379055"/>
                          </a:cubicBezTo>
                          <a:cubicBezTo>
                            <a:pt x="2314673" y="439369"/>
                            <a:pt x="2324057" y="510546"/>
                            <a:pt x="2292953" y="567958"/>
                          </a:cubicBezTo>
                          <a:cubicBezTo>
                            <a:pt x="2366873" y="657140"/>
                            <a:pt x="2387550" y="769602"/>
                            <a:pt x="2358641" y="856786"/>
                          </a:cubicBezTo>
                          <a:cubicBezTo>
                            <a:pt x="2330150" y="1002917"/>
                            <a:pt x="2213194" y="1105951"/>
                            <a:pt x="2050926" y="1109612"/>
                          </a:cubicBezTo>
                          <a:cubicBezTo>
                            <a:pt x="2063450" y="1181306"/>
                            <a:pt x="2012831" y="1258665"/>
                            <a:pt x="1940769" y="1326252"/>
                          </a:cubicBezTo>
                          <a:cubicBezTo>
                            <a:pt x="1812014" y="1412738"/>
                            <a:pt x="1670564" y="1410529"/>
                            <a:pt x="1565720" y="1352482"/>
                          </a:cubicBezTo>
                          <a:cubicBezTo>
                            <a:pt x="1504152" y="1465915"/>
                            <a:pt x="1424675" y="1553742"/>
                            <a:pt x="1297702" y="1583596"/>
                          </a:cubicBezTo>
                          <a:cubicBezTo>
                            <a:pt x="1148645" y="1594704"/>
                            <a:pt x="986398" y="1562309"/>
                            <a:pt x="903627" y="1442525"/>
                          </a:cubicBezTo>
                          <a:cubicBezTo>
                            <a:pt x="678704" y="1592986"/>
                            <a:pt x="453027" y="1503969"/>
                            <a:pt x="318243" y="1303144"/>
                          </a:cubicBezTo>
                          <a:cubicBezTo>
                            <a:pt x="202016" y="1322960"/>
                            <a:pt x="108933" y="1240786"/>
                            <a:pt x="60863" y="1148039"/>
                          </a:cubicBezTo>
                          <a:cubicBezTo>
                            <a:pt x="32862" y="1081241"/>
                            <a:pt x="48257" y="995261"/>
                            <a:pt x="115859" y="938673"/>
                          </a:cubicBezTo>
                          <a:cubicBezTo>
                            <a:pt x="40028" y="906753"/>
                            <a:pt x="-24856" y="817261"/>
                            <a:pt x="-275" y="723871"/>
                          </a:cubicBezTo>
                          <a:cubicBezTo>
                            <a:pt x="15529" y="608791"/>
                            <a:pt x="94236" y="542988"/>
                            <a:pt x="211814" y="532947"/>
                          </a:cubicBezTo>
                          <a:cubicBezTo>
                            <a:pt x="212490" y="531272"/>
                            <a:pt x="213085" y="529905"/>
                            <a:pt x="213843" y="527914"/>
                          </a:cubicBezTo>
                          <a:close/>
                        </a:path>
                        <a:path w="2368731" h="1587050" stroke="0" extrusionOk="0">
                          <a:moveTo>
                            <a:pt x="734972" y="1785431"/>
                          </a:moveTo>
                          <a:cubicBezTo>
                            <a:pt x="735729" y="1806847"/>
                            <a:pt x="716217" y="1825824"/>
                            <a:pt x="690887" y="1829516"/>
                          </a:cubicBezTo>
                          <a:cubicBezTo>
                            <a:pt x="666021" y="1832093"/>
                            <a:pt x="644769" y="1807599"/>
                            <a:pt x="646802" y="1785431"/>
                          </a:cubicBezTo>
                          <a:cubicBezTo>
                            <a:pt x="648642" y="1762565"/>
                            <a:pt x="665627" y="1741601"/>
                            <a:pt x="690887" y="1741346"/>
                          </a:cubicBezTo>
                          <a:cubicBezTo>
                            <a:pt x="713829" y="1741839"/>
                            <a:pt x="734915" y="1758249"/>
                            <a:pt x="734972" y="1785431"/>
                          </a:cubicBezTo>
                          <a:close/>
                        </a:path>
                        <a:path w="2368731" h="1587050" stroke="0" extrusionOk="0">
                          <a:moveTo>
                            <a:pt x="805618" y="1732044"/>
                          </a:moveTo>
                          <a:cubicBezTo>
                            <a:pt x="803069" y="1784440"/>
                            <a:pt x="763756" y="1826173"/>
                            <a:pt x="717449" y="1820213"/>
                          </a:cubicBezTo>
                          <a:cubicBezTo>
                            <a:pt x="663230" y="1821541"/>
                            <a:pt x="630068" y="1782899"/>
                            <a:pt x="629280" y="1732044"/>
                          </a:cubicBezTo>
                          <a:cubicBezTo>
                            <a:pt x="621004" y="1681914"/>
                            <a:pt x="668457" y="1636166"/>
                            <a:pt x="717449" y="1643875"/>
                          </a:cubicBezTo>
                          <a:cubicBezTo>
                            <a:pt x="768251" y="1639840"/>
                            <a:pt x="806520" y="1682411"/>
                            <a:pt x="805618" y="1732044"/>
                          </a:cubicBezTo>
                          <a:close/>
                        </a:path>
                        <a:path w="2368731" h="1587050" stroke="0" extrusionOk="0">
                          <a:moveTo>
                            <a:pt x="915535" y="1599717"/>
                          </a:moveTo>
                          <a:cubicBezTo>
                            <a:pt x="910229" y="1685688"/>
                            <a:pt x="867548" y="1728029"/>
                            <a:pt x="783281" y="1731971"/>
                          </a:cubicBezTo>
                          <a:cubicBezTo>
                            <a:pt x="715566" y="1719188"/>
                            <a:pt x="663987" y="1678479"/>
                            <a:pt x="651027" y="1599717"/>
                          </a:cubicBezTo>
                          <a:cubicBezTo>
                            <a:pt x="651567" y="1525827"/>
                            <a:pt x="719337" y="1464429"/>
                            <a:pt x="783281" y="1467463"/>
                          </a:cubicBezTo>
                          <a:cubicBezTo>
                            <a:pt x="859228" y="1467983"/>
                            <a:pt x="915802" y="1530079"/>
                            <a:pt x="915535" y="1599717"/>
                          </a:cubicBezTo>
                          <a:close/>
                        </a:path>
                        <a:path w="2368731" h="1587050" fill="none" stroke="0" extrusionOk="0">
                          <a:moveTo>
                            <a:pt x="257325" y="961671"/>
                          </a:moveTo>
                          <a:cubicBezTo>
                            <a:pt x="215106" y="967952"/>
                            <a:pt x="164828" y="951061"/>
                            <a:pt x="118436" y="932391"/>
                          </a:cubicBezTo>
                          <a:moveTo>
                            <a:pt x="379874" y="1282093"/>
                          </a:moveTo>
                          <a:cubicBezTo>
                            <a:pt x="360926" y="1289366"/>
                            <a:pt x="340315" y="1291752"/>
                            <a:pt x="319120" y="1296090"/>
                          </a:cubicBezTo>
                          <a:moveTo>
                            <a:pt x="903517" y="1436059"/>
                          </a:moveTo>
                          <a:cubicBezTo>
                            <a:pt x="888281" y="1414686"/>
                            <a:pt x="877165" y="1398866"/>
                            <a:pt x="866889" y="1372136"/>
                          </a:cubicBezTo>
                          <a:moveTo>
                            <a:pt x="1580634" y="1276656"/>
                          </a:moveTo>
                          <a:cubicBezTo>
                            <a:pt x="1578086" y="1300327"/>
                            <a:pt x="1573528" y="1323042"/>
                            <a:pt x="1565994" y="1346788"/>
                          </a:cubicBezTo>
                          <a:moveTo>
                            <a:pt x="1871352" y="843267"/>
                          </a:moveTo>
                          <a:cubicBezTo>
                            <a:pt x="1977174" y="888532"/>
                            <a:pt x="2037137" y="1009884"/>
                            <a:pt x="2049610" y="1105424"/>
                          </a:cubicBezTo>
                          <a:moveTo>
                            <a:pt x="2291856" y="564064"/>
                          </a:moveTo>
                          <a:cubicBezTo>
                            <a:pt x="2276334" y="603353"/>
                            <a:pt x="2248421" y="635408"/>
                            <a:pt x="2212460" y="662372"/>
                          </a:cubicBezTo>
                          <a:moveTo>
                            <a:pt x="2101371" y="199336"/>
                          </a:moveTo>
                          <a:cubicBezTo>
                            <a:pt x="2106252" y="215464"/>
                            <a:pt x="2106732" y="230789"/>
                            <a:pt x="2105538" y="245772"/>
                          </a:cubicBezTo>
                          <a:moveTo>
                            <a:pt x="1594397" y="145185"/>
                          </a:moveTo>
                          <a:cubicBezTo>
                            <a:pt x="1603476" y="127643"/>
                            <a:pt x="1621573" y="102014"/>
                            <a:pt x="1635082" y="85965"/>
                          </a:cubicBezTo>
                          <a:moveTo>
                            <a:pt x="1214029" y="173399"/>
                          </a:moveTo>
                          <a:cubicBezTo>
                            <a:pt x="1217943" y="155548"/>
                            <a:pt x="1223271" y="135974"/>
                            <a:pt x="1233714" y="122335"/>
                          </a:cubicBezTo>
                          <a:moveTo>
                            <a:pt x="767644" y="190739"/>
                          </a:moveTo>
                          <a:cubicBezTo>
                            <a:pt x="793077" y="207851"/>
                            <a:pt x="819145" y="222620"/>
                            <a:pt x="838925" y="240261"/>
                          </a:cubicBezTo>
                          <a:moveTo>
                            <a:pt x="226290" y="580044"/>
                          </a:moveTo>
                          <a:cubicBezTo>
                            <a:pt x="221096" y="561019"/>
                            <a:pt x="217767" y="543258"/>
                            <a:pt x="213843" y="527914"/>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t>
              </a:r>
            </a:p>
          </p:txBody>
        </p:sp>
        <p:sp>
          <p:nvSpPr>
            <p:cNvPr id="8" name="TextBox 7">
              <a:extLst>
                <a:ext uri="{FF2B5EF4-FFF2-40B4-BE49-F238E27FC236}">
                  <a16:creationId xmlns:a16="http://schemas.microsoft.com/office/drawing/2014/main" id="{282C37A8-F9E0-54BF-0BCE-28359070CC72}"/>
                </a:ext>
              </a:extLst>
            </p:cNvPr>
            <p:cNvSpPr txBox="1"/>
            <p:nvPr/>
          </p:nvSpPr>
          <p:spPr>
            <a:xfrm>
              <a:off x="3956250" y="1785463"/>
              <a:ext cx="1713474" cy="1096997"/>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An Attorney charges on average</a:t>
              </a:r>
            </a:p>
            <a:p>
              <a:pPr algn="ctr"/>
              <a:r>
                <a:rPr lang="en-US" sz="1600" b="1" dirty="0">
                  <a:solidFill>
                    <a:srgbClr val="990000"/>
                  </a:solidFill>
                  <a:latin typeface="Arial" panose="020B0604020202020204" pitchFamily="34" charset="0"/>
                  <a:cs typeface="Arial" panose="020B0604020202020204" pitchFamily="34" charset="0"/>
                </a:rPr>
                <a:t>$400 </a:t>
              </a:r>
              <a:r>
                <a:rPr lang="en-US" sz="1600" dirty="0">
                  <a:latin typeface="Arial" panose="020B0604020202020204" pitchFamily="34" charset="0"/>
                  <a:cs typeface="Arial" panose="020B0604020202020204" pitchFamily="34" charset="0"/>
                </a:rPr>
                <a:t>per hour.</a:t>
              </a:r>
              <a:endParaRPr lang="en-US" sz="1600" baseline="30000" dirty="0">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514B85AF-CAA0-7D8D-B993-3C936396891B}"/>
              </a:ext>
            </a:extLst>
          </p:cNvPr>
          <p:cNvGrpSpPr/>
          <p:nvPr/>
        </p:nvGrpSpPr>
        <p:grpSpPr>
          <a:xfrm>
            <a:off x="7346886" y="964746"/>
            <a:ext cx="2480905" cy="1558437"/>
            <a:chOff x="8787053" y="1626603"/>
            <a:chExt cx="2526455" cy="1587050"/>
          </a:xfrm>
        </p:grpSpPr>
        <p:sp>
          <p:nvSpPr>
            <p:cNvPr id="10" name="Cloud Callout 9">
              <a:extLst>
                <a:ext uri="{FF2B5EF4-FFF2-40B4-BE49-F238E27FC236}">
                  <a16:creationId xmlns:a16="http://schemas.microsoft.com/office/drawing/2014/main" id="{0E730A98-4397-D0EC-D434-21D2355E31DB}"/>
                </a:ext>
              </a:extLst>
            </p:cNvPr>
            <p:cNvSpPr/>
            <p:nvPr/>
          </p:nvSpPr>
          <p:spPr>
            <a:xfrm>
              <a:off x="8787053" y="1626603"/>
              <a:ext cx="2526455" cy="1587050"/>
            </a:xfrm>
            <a:prstGeom prst="cloudCallout">
              <a:avLst>
                <a:gd name="adj1" fmla="val -50402"/>
                <a:gd name="adj2" fmla="val 46946"/>
              </a:avLst>
            </a:prstGeom>
            <a:solidFill>
              <a:schemeClr val="bg1"/>
            </a:solidFill>
            <a:ln>
              <a:solidFill>
                <a:schemeClr val="accent2"/>
              </a:solidFill>
              <a:extLst>
                <a:ext uri="{C807C97D-BFC1-408E-A445-0C87EB9F89A2}">
                  <ask:lineSketchStyleProps xmlns:ask="http://schemas.microsoft.com/office/drawing/2018/sketchyshapes" sd="1219033472">
                    <a:custGeom>
                      <a:avLst/>
                      <a:gdLst>
                        <a:gd name="connsiteX0" fmla="*/ 213843 w 2368731"/>
                        <a:gd name="connsiteY0" fmla="*/ 527914 h 1587050"/>
                        <a:gd name="connsiteX1" fmla="*/ 308318 w 2368731"/>
                        <a:gd name="connsiteY1" fmla="*/ 253744 h 1587050"/>
                        <a:gd name="connsiteX2" fmla="*/ 767918 w 2368731"/>
                        <a:gd name="connsiteY2" fmla="*/ 191107 h 1587050"/>
                        <a:gd name="connsiteX3" fmla="*/ 1231301 w 2368731"/>
                        <a:gd name="connsiteY3" fmla="*/ 126082 h 1587050"/>
                        <a:gd name="connsiteX4" fmla="*/ 1411862 w 2368731"/>
                        <a:gd name="connsiteY4" fmla="*/ 7347 h 1587050"/>
                        <a:gd name="connsiteX5" fmla="*/ 1635795 w 2368731"/>
                        <a:gd name="connsiteY5" fmla="*/ 91145 h 1587050"/>
                        <a:gd name="connsiteX6" fmla="*/ 1944497 w 2368731"/>
                        <a:gd name="connsiteY6" fmla="*/ 25348 h 1587050"/>
                        <a:gd name="connsiteX7" fmla="*/ 2101042 w 2368731"/>
                        <a:gd name="connsiteY7" fmla="*/ 204847 h 1587050"/>
                        <a:gd name="connsiteX8" fmla="*/ 2301945 w 2368731"/>
                        <a:gd name="connsiteY8" fmla="*/ 379055 h 1587050"/>
                        <a:gd name="connsiteX9" fmla="*/ 2292953 w 2368731"/>
                        <a:gd name="connsiteY9" fmla="*/ 567958 h 1587050"/>
                        <a:gd name="connsiteX10" fmla="*/ 2358641 w 2368731"/>
                        <a:gd name="connsiteY10" fmla="*/ 856786 h 1587050"/>
                        <a:gd name="connsiteX11" fmla="*/ 2050926 w 2368731"/>
                        <a:gd name="connsiteY11" fmla="*/ 1109612 h 1587050"/>
                        <a:gd name="connsiteX12" fmla="*/ 1940769 w 2368731"/>
                        <a:gd name="connsiteY12" fmla="*/ 1326252 h 1587050"/>
                        <a:gd name="connsiteX13" fmla="*/ 1565720 w 2368731"/>
                        <a:gd name="connsiteY13" fmla="*/ 1352482 h 1587050"/>
                        <a:gd name="connsiteX14" fmla="*/ 1297702 w 2368731"/>
                        <a:gd name="connsiteY14" fmla="*/ 1583596 h 1587050"/>
                        <a:gd name="connsiteX15" fmla="*/ 903627 w 2368731"/>
                        <a:gd name="connsiteY15" fmla="*/ 1442525 h 1587050"/>
                        <a:gd name="connsiteX16" fmla="*/ 318243 w 2368731"/>
                        <a:gd name="connsiteY16" fmla="*/ 1303144 h 1587050"/>
                        <a:gd name="connsiteX17" fmla="*/ 60863 w 2368731"/>
                        <a:gd name="connsiteY17" fmla="*/ 1148039 h 1587050"/>
                        <a:gd name="connsiteX18" fmla="*/ 115859 w 2368731"/>
                        <a:gd name="connsiteY18" fmla="*/ 938673 h 1587050"/>
                        <a:gd name="connsiteX19" fmla="*/ -275 w 2368731"/>
                        <a:gd name="connsiteY19" fmla="*/ 723871 h 1587050"/>
                        <a:gd name="connsiteX20" fmla="*/ 211814 w 2368731"/>
                        <a:gd name="connsiteY20" fmla="*/ 532947 h 1587050"/>
                        <a:gd name="connsiteX21" fmla="*/ 213843 w 2368731"/>
                        <a:gd name="connsiteY21" fmla="*/ 527914 h 1587050"/>
                        <a:gd name="connsiteX0" fmla="*/ 734972 w 2368731"/>
                        <a:gd name="connsiteY0" fmla="*/ 1785431 h 1587050"/>
                        <a:gd name="connsiteX1" fmla="*/ 690887 w 2368731"/>
                        <a:gd name="connsiteY1" fmla="*/ 1829516 h 1587050"/>
                        <a:gd name="connsiteX2" fmla="*/ 646802 w 2368731"/>
                        <a:gd name="connsiteY2" fmla="*/ 1785431 h 1587050"/>
                        <a:gd name="connsiteX3" fmla="*/ 690887 w 2368731"/>
                        <a:gd name="connsiteY3" fmla="*/ 1741346 h 1587050"/>
                        <a:gd name="connsiteX4" fmla="*/ 734972 w 2368731"/>
                        <a:gd name="connsiteY4" fmla="*/ 1785431 h 1587050"/>
                        <a:gd name="connsiteX0" fmla="*/ 805618 w 2368731"/>
                        <a:gd name="connsiteY0" fmla="*/ 1732044 h 1587050"/>
                        <a:gd name="connsiteX1" fmla="*/ 717449 w 2368731"/>
                        <a:gd name="connsiteY1" fmla="*/ 1820213 h 1587050"/>
                        <a:gd name="connsiteX2" fmla="*/ 629280 w 2368731"/>
                        <a:gd name="connsiteY2" fmla="*/ 1732044 h 1587050"/>
                        <a:gd name="connsiteX3" fmla="*/ 717449 w 2368731"/>
                        <a:gd name="connsiteY3" fmla="*/ 1643875 h 1587050"/>
                        <a:gd name="connsiteX4" fmla="*/ 805618 w 2368731"/>
                        <a:gd name="connsiteY4" fmla="*/ 1732044 h 1587050"/>
                        <a:gd name="connsiteX0" fmla="*/ 915535 w 2368731"/>
                        <a:gd name="connsiteY0" fmla="*/ 1599717 h 1587050"/>
                        <a:gd name="connsiteX1" fmla="*/ 783281 w 2368731"/>
                        <a:gd name="connsiteY1" fmla="*/ 1731971 h 1587050"/>
                        <a:gd name="connsiteX2" fmla="*/ 651027 w 2368731"/>
                        <a:gd name="connsiteY2" fmla="*/ 1599717 h 1587050"/>
                        <a:gd name="connsiteX3" fmla="*/ 783281 w 2368731"/>
                        <a:gd name="connsiteY3" fmla="*/ 1467463 h 1587050"/>
                        <a:gd name="connsiteX4" fmla="*/ 915535 w 2368731"/>
                        <a:gd name="connsiteY4" fmla="*/ 1599717 h 1587050"/>
                        <a:gd name="connsiteX0" fmla="*/ 257325 w 2368731"/>
                        <a:gd name="connsiteY0" fmla="*/ 961671 h 1587050"/>
                        <a:gd name="connsiteX1" fmla="*/ 118436 w 2368731"/>
                        <a:gd name="connsiteY1" fmla="*/ 932391 h 1587050"/>
                        <a:gd name="connsiteX2" fmla="*/ 379874 w 2368731"/>
                        <a:gd name="connsiteY2" fmla="*/ 1282093 h 1587050"/>
                        <a:gd name="connsiteX3" fmla="*/ 319120 w 2368731"/>
                        <a:gd name="connsiteY3" fmla="*/ 1296090 h 1587050"/>
                        <a:gd name="connsiteX4" fmla="*/ 903517 w 2368731"/>
                        <a:gd name="connsiteY4" fmla="*/ 1436059 h 1587050"/>
                        <a:gd name="connsiteX5" fmla="*/ 866889 w 2368731"/>
                        <a:gd name="connsiteY5" fmla="*/ 1372136 h 1587050"/>
                        <a:gd name="connsiteX6" fmla="*/ 1580634 w 2368731"/>
                        <a:gd name="connsiteY6" fmla="*/ 1276656 h 1587050"/>
                        <a:gd name="connsiteX7" fmla="*/ 1565994 w 2368731"/>
                        <a:gd name="connsiteY7" fmla="*/ 1346788 h 1587050"/>
                        <a:gd name="connsiteX8" fmla="*/ 1871352 w 2368731"/>
                        <a:gd name="connsiteY8" fmla="*/ 843267 h 1587050"/>
                        <a:gd name="connsiteX9" fmla="*/ 2049610 w 2368731"/>
                        <a:gd name="connsiteY9" fmla="*/ 1105424 h 1587050"/>
                        <a:gd name="connsiteX10" fmla="*/ 2291856 w 2368731"/>
                        <a:gd name="connsiteY10" fmla="*/ 564064 h 1587050"/>
                        <a:gd name="connsiteX11" fmla="*/ 2212460 w 2368731"/>
                        <a:gd name="connsiteY11" fmla="*/ 662372 h 1587050"/>
                        <a:gd name="connsiteX12" fmla="*/ 2101371 w 2368731"/>
                        <a:gd name="connsiteY12" fmla="*/ 199336 h 1587050"/>
                        <a:gd name="connsiteX13" fmla="*/ 2105538 w 2368731"/>
                        <a:gd name="connsiteY13" fmla="*/ 245772 h 1587050"/>
                        <a:gd name="connsiteX14" fmla="*/ 1594397 w 2368731"/>
                        <a:gd name="connsiteY14" fmla="*/ 145185 h 1587050"/>
                        <a:gd name="connsiteX15" fmla="*/ 1635082 w 2368731"/>
                        <a:gd name="connsiteY15" fmla="*/ 85965 h 1587050"/>
                        <a:gd name="connsiteX16" fmla="*/ 1214029 w 2368731"/>
                        <a:gd name="connsiteY16" fmla="*/ 173399 h 1587050"/>
                        <a:gd name="connsiteX17" fmla="*/ 1233714 w 2368731"/>
                        <a:gd name="connsiteY17" fmla="*/ 122335 h 1587050"/>
                        <a:gd name="connsiteX18" fmla="*/ 767644 w 2368731"/>
                        <a:gd name="connsiteY18" fmla="*/ 190739 h 1587050"/>
                        <a:gd name="connsiteX19" fmla="*/ 838925 w 2368731"/>
                        <a:gd name="connsiteY19" fmla="*/ 240261 h 1587050"/>
                        <a:gd name="connsiteX20" fmla="*/ 226290 w 2368731"/>
                        <a:gd name="connsiteY20" fmla="*/ 580044 h 1587050"/>
                        <a:gd name="connsiteX21" fmla="*/ 213843 w 2368731"/>
                        <a:gd name="connsiteY21" fmla="*/ 527914 h 158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68731" h="1587050" fill="none" extrusionOk="0">
                          <a:moveTo>
                            <a:pt x="213843" y="527914"/>
                          </a:moveTo>
                          <a:cubicBezTo>
                            <a:pt x="192532" y="441198"/>
                            <a:pt x="225467" y="316891"/>
                            <a:pt x="308318" y="253744"/>
                          </a:cubicBezTo>
                          <a:cubicBezTo>
                            <a:pt x="435520" y="139767"/>
                            <a:pt x="617253" y="103133"/>
                            <a:pt x="767918" y="191107"/>
                          </a:cubicBezTo>
                          <a:cubicBezTo>
                            <a:pt x="864996" y="36762"/>
                            <a:pt x="1080793" y="3250"/>
                            <a:pt x="1231301" y="126082"/>
                          </a:cubicBezTo>
                          <a:cubicBezTo>
                            <a:pt x="1262789" y="73234"/>
                            <a:pt x="1331829" y="10746"/>
                            <a:pt x="1411862" y="7347"/>
                          </a:cubicBezTo>
                          <a:cubicBezTo>
                            <a:pt x="1500919" y="-6227"/>
                            <a:pt x="1586765" y="22211"/>
                            <a:pt x="1635795" y="91145"/>
                          </a:cubicBezTo>
                          <a:cubicBezTo>
                            <a:pt x="1701320" y="5878"/>
                            <a:pt x="1846319" y="-26146"/>
                            <a:pt x="1944497" y="25348"/>
                          </a:cubicBezTo>
                          <a:cubicBezTo>
                            <a:pt x="2021181" y="60496"/>
                            <a:pt x="2089069" y="135255"/>
                            <a:pt x="2101042" y="204847"/>
                          </a:cubicBezTo>
                          <a:cubicBezTo>
                            <a:pt x="2208798" y="225851"/>
                            <a:pt x="2268283" y="304887"/>
                            <a:pt x="2301945" y="379055"/>
                          </a:cubicBezTo>
                          <a:cubicBezTo>
                            <a:pt x="2333676" y="443620"/>
                            <a:pt x="2317378" y="496036"/>
                            <a:pt x="2292953" y="567958"/>
                          </a:cubicBezTo>
                          <a:cubicBezTo>
                            <a:pt x="2381140" y="650634"/>
                            <a:pt x="2397443" y="767990"/>
                            <a:pt x="2358641" y="856786"/>
                          </a:cubicBezTo>
                          <a:cubicBezTo>
                            <a:pt x="2326309" y="994434"/>
                            <a:pt x="2205486" y="1102849"/>
                            <a:pt x="2050926" y="1109612"/>
                          </a:cubicBezTo>
                          <a:cubicBezTo>
                            <a:pt x="2061619" y="1204179"/>
                            <a:pt x="2007095" y="1267967"/>
                            <a:pt x="1940769" y="1326252"/>
                          </a:cubicBezTo>
                          <a:cubicBezTo>
                            <a:pt x="1822719" y="1421608"/>
                            <a:pt x="1694137" y="1421867"/>
                            <a:pt x="1565720" y="1352482"/>
                          </a:cubicBezTo>
                          <a:cubicBezTo>
                            <a:pt x="1543560" y="1450549"/>
                            <a:pt x="1417905" y="1541875"/>
                            <a:pt x="1297702" y="1583596"/>
                          </a:cubicBezTo>
                          <a:cubicBezTo>
                            <a:pt x="1120956" y="1628739"/>
                            <a:pt x="990937" y="1577889"/>
                            <a:pt x="903627" y="1442525"/>
                          </a:cubicBezTo>
                          <a:cubicBezTo>
                            <a:pt x="678989" y="1529959"/>
                            <a:pt x="457953" y="1468003"/>
                            <a:pt x="318243" y="1303144"/>
                          </a:cubicBezTo>
                          <a:cubicBezTo>
                            <a:pt x="205811" y="1319806"/>
                            <a:pt x="114428" y="1253538"/>
                            <a:pt x="60863" y="1148039"/>
                          </a:cubicBezTo>
                          <a:cubicBezTo>
                            <a:pt x="25127" y="1078735"/>
                            <a:pt x="57784" y="983142"/>
                            <a:pt x="115859" y="938673"/>
                          </a:cubicBezTo>
                          <a:cubicBezTo>
                            <a:pt x="34608" y="887947"/>
                            <a:pt x="-7840" y="798960"/>
                            <a:pt x="-275" y="723871"/>
                          </a:cubicBezTo>
                          <a:cubicBezTo>
                            <a:pt x="1064" y="623599"/>
                            <a:pt x="103725" y="539393"/>
                            <a:pt x="211814" y="532947"/>
                          </a:cubicBezTo>
                          <a:cubicBezTo>
                            <a:pt x="212628" y="531134"/>
                            <a:pt x="213462" y="529582"/>
                            <a:pt x="213843" y="527914"/>
                          </a:cubicBezTo>
                          <a:close/>
                        </a:path>
                        <a:path w="2368731" h="1587050" fill="none" extrusionOk="0">
                          <a:moveTo>
                            <a:pt x="734972" y="1785431"/>
                          </a:moveTo>
                          <a:cubicBezTo>
                            <a:pt x="731106" y="1811212"/>
                            <a:pt x="715157" y="1830684"/>
                            <a:pt x="690887" y="1829516"/>
                          </a:cubicBezTo>
                          <a:cubicBezTo>
                            <a:pt x="663199" y="1826588"/>
                            <a:pt x="649705" y="1810041"/>
                            <a:pt x="646802" y="1785431"/>
                          </a:cubicBezTo>
                          <a:cubicBezTo>
                            <a:pt x="646245" y="1761031"/>
                            <a:pt x="662913" y="1742935"/>
                            <a:pt x="690887" y="1741346"/>
                          </a:cubicBezTo>
                          <a:cubicBezTo>
                            <a:pt x="712618" y="1738299"/>
                            <a:pt x="735268" y="1757337"/>
                            <a:pt x="734972" y="1785431"/>
                          </a:cubicBezTo>
                          <a:close/>
                        </a:path>
                        <a:path w="2368731" h="1587050" fill="none" extrusionOk="0">
                          <a:moveTo>
                            <a:pt x="805618" y="1732044"/>
                          </a:moveTo>
                          <a:cubicBezTo>
                            <a:pt x="808169" y="1778981"/>
                            <a:pt x="767269" y="1819260"/>
                            <a:pt x="717449" y="1820213"/>
                          </a:cubicBezTo>
                          <a:cubicBezTo>
                            <a:pt x="670344" y="1829182"/>
                            <a:pt x="635559" y="1774860"/>
                            <a:pt x="629280" y="1732044"/>
                          </a:cubicBezTo>
                          <a:cubicBezTo>
                            <a:pt x="630771" y="1683442"/>
                            <a:pt x="668147" y="1636340"/>
                            <a:pt x="717449" y="1643875"/>
                          </a:cubicBezTo>
                          <a:cubicBezTo>
                            <a:pt x="764855" y="1644016"/>
                            <a:pt x="810502" y="1689303"/>
                            <a:pt x="805618" y="1732044"/>
                          </a:cubicBezTo>
                          <a:close/>
                        </a:path>
                        <a:path w="2368731" h="1587050" fill="none" extrusionOk="0">
                          <a:moveTo>
                            <a:pt x="915535" y="1599717"/>
                          </a:moveTo>
                          <a:cubicBezTo>
                            <a:pt x="911005" y="1671057"/>
                            <a:pt x="867138" y="1731258"/>
                            <a:pt x="783281" y="1731971"/>
                          </a:cubicBezTo>
                          <a:cubicBezTo>
                            <a:pt x="710195" y="1730093"/>
                            <a:pt x="653330" y="1671088"/>
                            <a:pt x="651027" y="1599717"/>
                          </a:cubicBezTo>
                          <a:cubicBezTo>
                            <a:pt x="655987" y="1536639"/>
                            <a:pt x="713985" y="1467381"/>
                            <a:pt x="783281" y="1467463"/>
                          </a:cubicBezTo>
                          <a:cubicBezTo>
                            <a:pt x="860752" y="1462921"/>
                            <a:pt x="916909" y="1523457"/>
                            <a:pt x="915535" y="1599717"/>
                          </a:cubicBezTo>
                          <a:close/>
                        </a:path>
                        <a:path w="2368731" h="1587050" fill="none" extrusionOk="0">
                          <a:moveTo>
                            <a:pt x="257325" y="961671"/>
                          </a:moveTo>
                          <a:cubicBezTo>
                            <a:pt x="217918" y="967209"/>
                            <a:pt x="159478" y="955459"/>
                            <a:pt x="118436" y="932391"/>
                          </a:cubicBezTo>
                          <a:moveTo>
                            <a:pt x="379874" y="1282093"/>
                          </a:moveTo>
                          <a:cubicBezTo>
                            <a:pt x="358362" y="1292809"/>
                            <a:pt x="340622" y="1294009"/>
                            <a:pt x="319120" y="1296090"/>
                          </a:cubicBezTo>
                          <a:moveTo>
                            <a:pt x="903517" y="1436059"/>
                          </a:moveTo>
                          <a:cubicBezTo>
                            <a:pt x="890042" y="1415441"/>
                            <a:pt x="874410" y="1391395"/>
                            <a:pt x="866889" y="1372136"/>
                          </a:cubicBezTo>
                          <a:moveTo>
                            <a:pt x="1580634" y="1276656"/>
                          </a:moveTo>
                          <a:cubicBezTo>
                            <a:pt x="1577918" y="1301836"/>
                            <a:pt x="1576369" y="1327490"/>
                            <a:pt x="1565994" y="1346788"/>
                          </a:cubicBezTo>
                          <a:moveTo>
                            <a:pt x="1871352" y="843267"/>
                          </a:moveTo>
                          <a:cubicBezTo>
                            <a:pt x="1959360" y="894928"/>
                            <a:pt x="2051855" y="1009189"/>
                            <a:pt x="2049610" y="1105424"/>
                          </a:cubicBezTo>
                          <a:moveTo>
                            <a:pt x="2291856" y="564064"/>
                          </a:moveTo>
                          <a:cubicBezTo>
                            <a:pt x="2270462" y="602606"/>
                            <a:pt x="2245085" y="643099"/>
                            <a:pt x="2212460" y="662372"/>
                          </a:cubicBezTo>
                          <a:moveTo>
                            <a:pt x="2101371" y="199336"/>
                          </a:moveTo>
                          <a:cubicBezTo>
                            <a:pt x="2102451" y="214195"/>
                            <a:pt x="2103960" y="231242"/>
                            <a:pt x="2105538" y="245772"/>
                          </a:cubicBezTo>
                          <a:moveTo>
                            <a:pt x="1594397" y="145185"/>
                          </a:moveTo>
                          <a:cubicBezTo>
                            <a:pt x="1605675" y="120680"/>
                            <a:pt x="1616948" y="102957"/>
                            <a:pt x="1635082" y="85965"/>
                          </a:cubicBezTo>
                          <a:moveTo>
                            <a:pt x="1214029" y="173399"/>
                          </a:moveTo>
                          <a:cubicBezTo>
                            <a:pt x="1218840" y="158260"/>
                            <a:pt x="1226132" y="141966"/>
                            <a:pt x="1233714" y="122335"/>
                          </a:cubicBezTo>
                          <a:moveTo>
                            <a:pt x="767644" y="190739"/>
                          </a:moveTo>
                          <a:cubicBezTo>
                            <a:pt x="793960" y="204338"/>
                            <a:pt x="817230" y="223422"/>
                            <a:pt x="838925" y="240261"/>
                          </a:cubicBezTo>
                          <a:moveTo>
                            <a:pt x="226290" y="580044"/>
                          </a:moveTo>
                          <a:cubicBezTo>
                            <a:pt x="221660" y="564440"/>
                            <a:pt x="218294" y="543798"/>
                            <a:pt x="213843" y="527914"/>
                          </a:cubicBezTo>
                        </a:path>
                        <a:path w="2368731" h="1587050" stroke="0" extrusionOk="0">
                          <a:moveTo>
                            <a:pt x="213843" y="527914"/>
                          </a:moveTo>
                          <a:cubicBezTo>
                            <a:pt x="188423" y="421731"/>
                            <a:pt x="231753" y="328441"/>
                            <a:pt x="308318" y="253744"/>
                          </a:cubicBezTo>
                          <a:cubicBezTo>
                            <a:pt x="432918" y="138273"/>
                            <a:pt x="590443" y="111700"/>
                            <a:pt x="767918" y="191107"/>
                          </a:cubicBezTo>
                          <a:cubicBezTo>
                            <a:pt x="835023" y="57445"/>
                            <a:pt x="1086518" y="30660"/>
                            <a:pt x="1231301" y="126082"/>
                          </a:cubicBezTo>
                          <a:cubicBezTo>
                            <a:pt x="1254838" y="55476"/>
                            <a:pt x="1339246" y="19945"/>
                            <a:pt x="1411862" y="7347"/>
                          </a:cubicBezTo>
                          <a:cubicBezTo>
                            <a:pt x="1509469" y="-2342"/>
                            <a:pt x="1587063" y="20472"/>
                            <a:pt x="1635795" y="91145"/>
                          </a:cubicBezTo>
                          <a:cubicBezTo>
                            <a:pt x="1705232" y="8837"/>
                            <a:pt x="1821929" y="-2789"/>
                            <a:pt x="1944497" y="25348"/>
                          </a:cubicBezTo>
                          <a:cubicBezTo>
                            <a:pt x="2024797" y="41568"/>
                            <a:pt x="2083855" y="126844"/>
                            <a:pt x="2101042" y="204847"/>
                          </a:cubicBezTo>
                          <a:cubicBezTo>
                            <a:pt x="2199759" y="230653"/>
                            <a:pt x="2274311" y="294562"/>
                            <a:pt x="2301945" y="379055"/>
                          </a:cubicBezTo>
                          <a:cubicBezTo>
                            <a:pt x="2314673" y="439369"/>
                            <a:pt x="2324057" y="510546"/>
                            <a:pt x="2292953" y="567958"/>
                          </a:cubicBezTo>
                          <a:cubicBezTo>
                            <a:pt x="2366873" y="657140"/>
                            <a:pt x="2387550" y="769602"/>
                            <a:pt x="2358641" y="856786"/>
                          </a:cubicBezTo>
                          <a:cubicBezTo>
                            <a:pt x="2330150" y="1002917"/>
                            <a:pt x="2213194" y="1105951"/>
                            <a:pt x="2050926" y="1109612"/>
                          </a:cubicBezTo>
                          <a:cubicBezTo>
                            <a:pt x="2063450" y="1181306"/>
                            <a:pt x="2012831" y="1258665"/>
                            <a:pt x="1940769" y="1326252"/>
                          </a:cubicBezTo>
                          <a:cubicBezTo>
                            <a:pt x="1812014" y="1412738"/>
                            <a:pt x="1670564" y="1410529"/>
                            <a:pt x="1565720" y="1352482"/>
                          </a:cubicBezTo>
                          <a:cubicBezTo>
                            <a:pt x="1504152" y="1465915"/>
                            <a:pt x="1424675" y="1553742"/>
                            <a:pt x="1297702" y="1583596"/>
                          </a:cubicBezTo>
                          <a:cubicBezTo>
                            <a:pt x="1148645" y="1594704"/>
                            <a:pt x="986398" y="1562309"/>
                            <a:pt x="903627" y="1442525"/>
                          </a:cubicBezTo>
                          <a:cubicBezTo>
                            <a:pt x="678704" y="1592986"/>
                            <a:pt x="453027" y="1503969"/>
                            <a:pt x="318243" y="1303144"/>
                          </a:cubicBezTo>
                          <a:cubicBezTo>
                            <a:pt x="202016" y="1322960"/>
                            <a:pt x="108933" y="1240786"/>
                            <a:pt x="60863" y="1148039"/>
                          </a:cubicBezTo>
                          <a:cubicBezTo>
                            <a:pt x="32862" y="1081241"/>
                            <a:pt x="48257" y="995261"/>
                            <a:pt x="115859" y="938673"/>
                          </a:cubicBezTo>
                          <a:cubicBezTo>
                            <a:pt x="40028" y="906753"/>
                            <a:pt x="-24856" y="817261"/>
                            <a:pt x="-275" y="723871"/>
                          </a:cubicBezTo>
                          <a:cubicBezTo>
                            <a:pt x="15529" y="608791"/>
                            <a:pt x="94236" y="542988"/>
                            <a:pt x="211814" y="532947"/>
                          </a:cubicBezTo>
                          <a:cubicBezTo>
                            <a:pt x="212490" y="531272"/>
                            <a:pt x="213085" y="529905"/>
                            <a:pt x="213843" y="527914"/>
                          </a:cubicBezTo>
                          <a:close/>
                        </a:path>
                        <a:path w="2368731" h="1587050" stroke="0" extrusionOk="0">
                          <a:moveTo>
                            <a:pt x="734972" y="1785431"/>
                          </a:moveTo>
                          <a:cubicBezTo>
                            <a:pt x="735729" y="1806847"/>
                            <a:pt x="716217" y="1825824"/>
                            <a:pt x="690887" y="1829516"/>
                          </a:cubicBezTo>
                          <a:cubicBezTo>
                            <a:pt x="666021" y="1832093"/>
                            <a:pt x="644769" y="1807599"/>
                            <a:pt x="646802" y="1785431"/>
                          </a:cubicBezTo>
                          <a:cubicBezTo>
                            <a:pt x="648642" y="1762565"/>
                            <a:pt x="665627" y="1741601"/>
                            <a:pt x="690887" y="1741346"/>
                          </a:cubicBezTo>
                          <a:cubicBezTo>
                            <a:pt x="713829" y="1741839"/>
                            <a:pt x="734915" y="1758249"/>
                            <a:pt x="734972" y="1785431"/>
                          </a:cubicBezTo>
                          <a:close/>
                        </a:path>
                        <a:path w="2368731" h="1587050" stroke="0" extrusionOk="0">
                          <a:moveTo>
                            <a:pt x="805618" y="1732044"/>
                          </a:moveTo>
                          <a:cubicBezTo>
                            <a:pt x="803069" y="1784440"/>
                            <a:pt x="763756" y="1826173"/>
                            <a:pt x="717449" y="1820213"/>
                          </a:cubicBezTo>
                          <a:cubicBezTo>
                            <a:pt x="663230" y="1821541"/>
                            <a:pt x="630068" y="1782899"/>
                            <a:pt x="629280" y="1732044"/>
                          </a:cubicBezTo>
                          <a:cubicBezTo>
                            <a:pt x="621004" y="1681914"/>
                            <a:pt x="668457" y="1636166"/>
                            <a:pt x="717449" y="1643875"/>
                          </a:cubicBezTo>
                          <a:cubicBezTo>
                            <a:pt x="768251" y="1639840"/>
                            <a:pt x="806520" y="1682411"/>
                            <a:pt x="805618" y="1732044"/>
                          </a:cubicBezTo>
                          <a:close/>
                        </a:path>
                        <a:path w="2368731" h="1587050" stroke="0" extrusionOk="0">
                          <a:moveTo>
                            <a:pt x="915535" y="1599717"/>
                          </a:moveTo>
                          <a:cubicBezTo>
                            <a:pt x="910229" y="1685688"/>
                            <a:pt x="867548" y="1728029"/>
                            <a:pt x="783281" y="1731971"/>
                          </a:cubicBezTo>
                          <a:cubicBezTo>
                            <a:pt x="715566" y="1719188"/>
                            <a:pt x="663987" y="1678479"/>
                            <a:pt x="651027" y="1599717"/>
                          </a:cubicBezTo>
                          <a:cubicBezTo>
                            <a:pt x="651567" y="1525827"/>
                            <a:pt x="719337" y="1464429"/>
                            <a:pt x="783281" y="1467463"/>
                          </a:cubicBezTo>
                          <a:cubicBezTo>
                            <a:pt x="859228" y="1467983"/>
                            <a:pt x="915802" y="1530079"/>
                            <a:pt x="915535" y="1599717"/>
                          </a:cubicBezTo>
                          <a:close/>
                        </a:path>
                        <a:path w="2368731" h="1587050" fill="none" stroke="0" extrusionOk="0">
                          <a:moveTo>
                            <a:pt x="257325" y="961671"/>
                          </a:moveTo>
                          <a:cubicBezTo>
                            <a:pt x="215106" y="967952"/>
                            <a:pt x="164828" y="951061"/>
                            <a:pt x="118436" y="932391"/>
                          </a:cubicBezTo>
                          <a:moveTo>
                            <a:pt x="379874" y="1282093"/>
                          </a:moveTo>
                          <a:cubicBezTo>
                            <a:pt x="360926" y="1289366"/>
                            <a:pt x="340315" y="1291752"/>
                            <a:pt x="319120" y="1296090"/>
                          </a:cubicBezTo>
                          <a:moveTo>
                            <a:pt x="903517" y="1436059"/>
                          </a:moveTo>
                          <a:cubicBezTo>
                            <a:pt x="888281" y="1414686"/>
                            <a:pt x="877165" y="1398866"/>
                            <a:pt x="866889" y="1372136"/>
                          </a:cubicBezTo>
                          <a:moveTo>
                            <a:pt x="1580634" y="1276656"/>
                          </a:moveTo>
                          <a:cubicBezTo>
                            <a:pt x="1578086" y="1300327"/>
                            <a:pt x="1573528" y="1323042"/>
                            <a:pt x="1565994" y="1346788"/>
                          </a:cubicBezTo>
                          <a:moveTo>
                            <a:pt x="1871352" y="843267"/>
                          </a:moveTo>
                          <a:cubicBezTo>
                            <a:pt x="1977174" y="888532"/>
                            <a:pt x="2037137" y="1009884"/>
                            <a:pt x="2049610" y="1105424"/>
                          </a:cubicBezTo>
                          <a:moveTo>
                            <a:pt x="2291856" y="564064"/>
                          </a:moveTo>
                          <a:cubicBezTo>
                            <a:pt x="2276334" y="603353"/>
                            <a:pt x="2248421" y="635408"/>
                            <a:pt x="2212460" y="662372"/>
                          </a:cubicBezTo>
                          <a:moveTo>
                            <a:pt x="2101371" y="199336"/>
                          </a:moveTo>
                          <a:cubicBezTo>
                            <a:pt x="2106252" y="215464"/>
                            <a:pt x="2106732" y="230789"/>
                            <a:pt x="2105538" y="245772"/>
                          </a:cubicBezTo>
                          <a:moveTo>
                            <a:pt x="1594397" y="145185"/>
                          </a:moveTo>
                          <a:cubicBezTo>
                            <a:pt x="1603476" y="127643"/>
                            <a:pt x="1621573" y="102014"/>
                            <a:pt x="1635082" y="85965"/>
                          </a:cubicBezTo>
                          <a:moveTo>
                            <a:pt x="1214029" y="173399"/>
                          </a:moveTo>
                          <a:cubicBezTo>
                            <a:pt x="1217943" y="155548"/>
                            <a:pt x="1223271" y="135974"/>
                            <a:pt x="1233714" y="122335"/>
                          </a:cubicBezTo>
                          <a:moveTo>
                            <a:pt x="767644" y="190739"/>
                          </a:moveTo>
                          <a:cubicBezTo>
                            <a:pt x="793077" y="207851"/>
                            <a:pt x="819145" y="222620"/>
                            <a:pt x="838925" y="240261"/>
                          </a:cubicBezTo>
                          <a:moveTo>
                            <a:pt x="226290" y="580044"/>
                          </a:moveTo>
                          <a:cubicBezTo>
                            <a:pt x="221096" y="561019"/>
                            <a:pt x="217767" y="543258"/>
                            <a:pt x="213843" y="527914"/>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t>
              </a:r>
            </a:p>
          </p:txBody>
        </p:sp>
        <p:sp>
          <p:nvSpPr>
            <p:cNvPr id="11" name="TextBox 10">
              <a:extLst>
                <a:ext uri="{FF2B5EF4-FFF2-40B4-BE49-F238E27FC236}">
                  <a16:creationId xmlns:a16="http://schemas.microsoft.com/office/drawing/2014/main" id="{342833CC-81F0-934F-EED8-B5E1EB0BFFFC}"/>
                </a:ext>
              </a:extLst>
            </p:cNvPr>
            <p:cNvSpPr txBox="1"/>
            <p:nvPr/>
          </p:nvSpPr>
          <p:spPr>
            <a:xfrm>
              <a:off x="9128156" y="2027886"/>
              <a:ext cx="2093739" cy="8462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On average, it costs</a:t>
              </a:r>
            </a:p>
            <a:p>
              <a:r>
                <a:rPr lang="en-US" sz="1600" b="1" dirty="0">
                  <a:solidFill>
                    <a:srgbClr val="990000"/>
                  </a:solidFill>
                  <a:latin typeface="Arial" panose="020B0604020202020204" pitchFamily="34" charset="0"/>
                  <a:cs typeface="Arial" panose="020B0604020202020204" pitchFamily="34" charset="0"/>
                </a:rPr>
                <a:t>$1,500 </a:t>
              </a:r>
              <a:r>
                <a:rPr lang="en-US" sz="1600" dirty="0">
                  <a:latin typeface="Arial" panose="020B0604020202020204" pitchFamily="34" charset="0"/>
                  <a:cs typeface="Arial" panose="020B0604020202020204" pitchFamily="34" charset="0"/>
                </a:rPr>
                <a:t>for estate planning </a:t>
              </a:r>
              <a:r>
                <a:rPr lang="en-US" sz="1400" dirty="0">
                  <a:latin typeface="Arial" panose="020B0604020202020204" pitchFamily="34" charset="0"/>
                  <a:cs typeface="Arial" panose="020B0604020202020204" pitchFamily="34" charset="0"/>
                </a:rPr>
                <a:t>documents</a:t>
              </a:r>
              <a:endParaRPr lang="en-US" sz="16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229195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1969">
        <p159:morph option="byObject"/>
      </p:transition>
    </mc:Choice>
    <mc:Fallback xmlns="">
      <p:transition spd="slow" advTm="11969">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CE61C429-3662-BD45-97BC-FEEE7F475D00}"/>
              </a:ext>
            </a:extLst>
          </p:cNvPr>
          <p:cNvPicPr>
            <a:picLocks noChangeAspect="1"/>
          </p:cNvPicPr>
          <p:nvPr/>
        </p:nvPicPr>
        <p:blipFill rotWithShape="1">
          <a:blip r:embed="rId3"/>
          <a:srcRect b="20615"/>
          <a:stretch/>
        </p:blipFill>
        <p:spPr>
          <a:xfrm>
            <a:off x="0" y="4051180"/>
            <a:ext cx="12192000" cy="2806818"/>
          </a:xfrm>
          <a:prstGeom prst="rect">
            <a:avLst/>
          </a:prstGeom>
        </p:spPr>
      </p:pic>
      <p:sp>
        <p:nvSpPr>
          <p:cNvPr id="25" name="Rectangle 24">
            <a:extLst>
              <a:ext uri="{FF2B5EF4-FFF2-40B4-BE49-F238E27FC236}">
                <a16:creationId xmlns:a16="http://schemas.microsoft.com/office/drawing/2014/main" id="{F74F0F2F-E31D-5B40-98F8-6D224770D272}"/>
              </a:ext>
            </a:extLst>
          </p:cNvPr>
          <p:cNvSpPr/>
          <p:nvPr/>
        </p:nvSpPr>
        <p:spPr>
          <a:xfrm>
            <a:off x="-11466" y="0"/>
            <a:ext cx="637632" cy="68580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1F9C8971-3111-7344-A517-294A8ADC1CD8}"/>
              </a:ext>
            </a:extLst>
          </p:cNvPr>
          <p:cNvSpPr/>
          <p:nvPr/>
        </p:nvSpPr>
        <p:spPr>
          <a:xfrm rot="5400000">
            <a:off x="5178442" y="-5178442"/>
            <a:ext cx="972928" cy="11329816"/>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57E61B6-97F3-304C-AABB-6AC7FF79AC94}"/>
              </a:ext>
            </a:extLst>
          </p:cNvPr>
          <p:cNvSpPr txBox="1"/>
          <p:nvPr/>
        </p:nvSpPr>
        <p:spPr>
          <a:xfrm>
            <a:off x="-11466" y="104796"/>
            <a:ext cx="11329816" cy="707886"/>
          </a:xfrm>
          <a:prstGeom prst="rect">
            <a:avLst/>
          </a:prstGeom>
          <a:noFill/>
        </p:spPr>
        <p:txBody>
          <a:bodyPr wrap="square" rtlCol="0">
            <a:spAutoFit/>
          </a:bodyPr>
          <a:lstStyle/>
          <a:p>
            <a:pPr algn="ctr"/>
            <a:r>
              <a:rPr lang="en-US" sz="4000" dirty="0">
                <a:solidFill>
                  <a:schemeClr val="bg1"/>
                </a:solidFill>
                <a:latin typeface="Century Gothic" panose="020B0502020202020204" pitchFamily="34" charset="0"/>
              </a:rPr>
              <a:t>Plan Pricing</a:t>
            </a:r>
          </a:p>
        </p:txBody>
      </p:sp>
      <p:sp>
        <p:nvSpPr>
          <p:cNvPr id="18" name="Right Triangle 37">
            <a:extLst>
              <a:ext uri="{FF2B5EF4-FFF2-40B4-BE49-F238E27FC236}">
                <a16:creationId xmlns:a16="http://schemas.microsoft.com/office/drawing/2014/main" id="{A7C2F731-0796-3245-954F-9BB9271D3561}"/>
              </a:ext>
            </a:extLst>
          </p:cNvPr>
          <p:cNvSpPr/>
          <p:nvPr/>
        </p:nvSpPr>
        <p:spPr>
          <a:xfrm rot="13487162">
            <a:off x="11193054" y="101246"/>
            <a:ext cx="734834" cy="739605"/>
          </a:xfrm>
          <a:custGeom>
            <a:avLst/>
            <a:gdLst>
              <a:gd name="connsiteX0" fmla="*/ 0 w 685388"/>
              <a:gd name="connsiteY0" fmla="*/ 690526 h 690526"/>
              <a:gd name="connsiteX1" fmla="*/ 0 w 685388"/>
              <a:gd name="connsiteY1" fmla="*/ 0 h 690526"/>
              <a:gd name="connsiteX2" fmla="*/ 685388 w 685388"/>
              <a:gd name="connsiteY2" fmla="*/ 690526 h 690526"/>
              <a:gd name="connsiteX3" fmla="*/ 0 w 685388"/>
              <a:gd name="connsiteY3" fmla="*/ 690526 h 690526"/>
              <a:gd name="connsiteX0" fmla="*/ 0 w 734834"/>
              <a:gd name="connsiteY0" fmla="*/ 739605 h 739605"/>
              <a:gd name="connsiteX1" fmla="*/ 49446 w 734834"/>
              <a:gd name="connsiteY1" fmla="*/ 0 h 739605"/>
              <a:gd name="connsiteX2" fmla="*/ 734834 w 734834"/>
              <a:gd name="connsiteY2" fmla="*/ 690526 h 739605"/>
              <a:gd name="connsiteX3" fmla="*/ 0 w 734834"/>
              <a:gd name="connsiteY3" fmla="*/ 739605 h 739605"/>
            </a:gdLst>
            <a:ahLst/>
            <a:cxnLst>
              <a:cxn ang="0">
                <a:pos x="connsiteX0" y="connsiteY0"/>
              </a:cxn>
              <a:cxn ang="0">
                <a:pos x="connsiteX1" y="connsiteY1"/>
              </a:cxn>
              <a:cxn ang="0">
                <a:pos x="connsiteX2" y="connsiteY2"/>
              </a:cxn>
              <a:cxn ang="0">
                <a:pos x="connsiteX3" y="connsiteY3"/>
              </a:cxn>
            </a:cxnLst>
            <a:rect l="l" t="t" r="r" b="b"/>
            <a:pathLst>
              <a:path w="734834" h="739605">
                <a:moveTo>
                  <a:pt x="0" y="739605"/>
                </a:moveTo>
                <a:lnTo>
                  <a:pt x="49446" y="0"/>
                </a:lnTo>
                <a:lnTo>
                  <a:pt x="734834" y="690526"/>
                </a:lnTo>
                <a:lnTo>
                  <a:pt x="0" y="73960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F45A56C-796A-FE4E-9CF7-FECD7DE6C3A7}"/>
              </a:ext>
            </a:extLst>
          </p:cNvPr>
          <p:cNvSpPr/>
          <p:nvPr/>
        </p:nvSpPr>
        <p:spPr>
          <a:xfrm>
            <a:off x="11380759" y="2"/>
            <a:ext cx="98787" cy="972927"/>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A658760A-88EE-8545-BAE9-9E4718639E72}"/>
              </a:ext>
            </a:extLst>
          </p:cNvPr>
          <p:cNvPicPr>
            <a:picLocks noChangeAspect="1"/>
          </p:cNvPicPr>
          <p:nvPr/>
        </p:nvPicPr>
        <p:blipFill>
          <a:blip r:embed="rId4"/>
          <a:srcRect/>
          <a:stretch/>
        </p:blipFill>
        <p:spPr>
          <a:xfrm>
            <a:off x="10086200" y="5964830"/>
            <a:ext cx="1243613" cy="330334"/>
          </a:xfrm>
          <a:prstGeom prst="rect">
            <a:avLst/>
          </a:prstGeom>
        </p:spPr>
      </p:pic>
      <p:grpSp>
        <p:nvGrpSpPr>
          <p:cNvPr id="21" name="Group 20">
            <a:extLst>
              <a:ext uri="{FF2B5EF4-FFF2-40B4-BE49-F238E27FC236}">
                <a16:creationId xmlns:a16="http://schemas.microsoft.com/office/drawing/2014/main" id="{423E7B71-F531-374F-A893-E89E106E6C15}"/>
              </a:ext>
            </a:extLst>
          </p:cNvPr>
          <p:cNvGrpSpPr/>
          <p:nvPr/>
        </p:nvGrpSpPr>
        <p:grpSpPr>
          <a:xfrm>
            <a:off x="11666718" y="6303265"/>
            <a:ext cx="525282" cy="554735"/>
            <a:chOff x="11666718" y="6303265"/>
            <a:chExt cx="525282" cy="554735"/>
          </a:xfrm>
        </p:grpSpPr>
        <p:sp>
          <p:nvSpPr>
            <p:cNvPr id="22" name="Rectangle 21">
              <a:extLst>
                <a:ext uri="{FF2B5EF4-FFF2-40B4-BE49-F238E27FC236}">
                  <a16:creationId xmlns:a16="http://schemas.microsoft.com/office/drawing/2014/main" id="{5AB9E51A-78D9-DB49-BE03-DB4B39A4779B}"/>
                </a:ext>
              </a:extLst>
            </p:cNvPr>
            <p:cNvSpPr/>
            <p:nvPr/>
          </p:nvSpPr>
          <p:spPr>
            <a:xfrm>
              <a:off x="11666718" y="6457580"/>
              <a:ext cx="525282" cy="400420"/>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13</a:t>
              </a:r>
            </a:p>
          </p:txBody>
        </p:sp>
        <p:sp>
          <p:nvSpPr>
            <p:cNvPr id="23" name="Rectangle 22">
              <a:extLst>
                <a:ext uri="{FF2B5EF4-FFF2-40B4-BE49-F238E27FC236}">
                  <a16:creationId xmlns:a16="http://schemas.microsoft.com/office/drawing/2014/main" id="{5E06F8E9-CF1E-3049-8C29-4FB2CF4A8D8F}"/>
                </a:ext>
              </a:extLst>
            </p:cNvPr>
            <p:cNvSpPr/>
            <p:nvPr/>
          </p:nvSpPr>
          <p:spPr>
            <a:xfrm>
              <a:off x="11666718" y="6303265"/>
              <a:ext cx="525282" cy="104664"/>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77" name="Group 76">
            <a:extLst>
              <a:ext uri="{FF2B5EF4-FFF2-40B4-BE49-F238E27FC236}">
                <a16:creationId xmlns:a16="http://schemas.microsoft.com/office/drawing/2014/main" id="{C8CCF909-DB3F-2547-8FA5-E7AE45F5E3AA}"/>
              </a:ext>
            </a:extLst>
          </p:cNvPr>
          <p:cNvGrpSpPr/>
          <p:nvPr/>
        </p:nvGrpSpPr>
        <p:grpSpPr>
          <a:xfrm>
            <a:off x="1092843" y="-1611"/>
            <a:ext cx="1816979" cy="1756889"/>
            <a:chOff x="482579" y="4708107"/>
            <a:chExt cx="1866407" cy="1804683"/>
          </a:xfrm>
        </p:grpSpPr>
        <p:sp>
          <p:nvSpPr>
            <p:cNvPr id="78" name="Oval 77">
              <a:extLst>
                <a:ext uri="{FF2B5EF4-FFF2-40B4-BE49-F238E27FC236}">
                  <a16:creationId xmlns:a16="http://schemas.microsoft.com/office/drawing/2014/main" id="{0F9943B6-701D-0F43-AACC-175B30B374B9}"/>
                </a:ext>
              </a:extLst>
            </p:cNvPr>
            <p:cNvSpPr/>
            <p:nvPr/>
          </p:nvSpPr>
          <p:spPr>
            <a:xfrm>
              <a:off x="482579" y="4708107"/>
              <a:ext cx="1866407" cy="1804683"/>
            </a:xfrm>
            <a:prstGeom prst="ellipse">
              <a:avLst/>
            </a:prstGeom>
            <a:solidFill>
              <a:srgbClr val="F36123"/>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itle 1">
              <a:extLst>
                <a:ext uri="{FF2B5EF4-FFF2-40B4-BE49-F238E27FC236}">
                  <a16:creationId xmlns:a16="http://schemas.microsoft.com/office/drawing/2014/main" id="{9DFC53F7-5D70-0A4B-8145-3D8B431DB903}"/>
                </a:ext>
              </a:extLst>
            </p:cNvPr>
            <p:cNvSpPr txBox="1">
              <a:spLocks/>
            </p:cNvSpPr>
            <p:nvPr/>
          </p:nvSpPr>
          <p:spPr>
            <a:xfrm>
              <a:off x="593865" y="5203503"/>
              <a:ext cx="1643834" cy="105835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dirty="0">
                  <a:solidFill>
                    <a:schemeClr val="bg1"/>
                  </a:solidFill>
                  <a:latin typeface="Century Gothic" panose="020B0502020202020204" pitchFamily="34" charset="0"/>
                  <a:cs typeface="Arial" panose="020B0604020202020204" pitchFamily="34" charset="0"/>
                </a:rPr>
                <a:t>Instead of all those high prices, LegalEASE offers….</a:t>
              </a:r>
            </a:p>
          </p:txBody>
        </p:sp>
      </p:grpSp>
      <p:pic>
        <p:nvPicPr>
          <p:cNvPr id="27" name="Picture 26" descr="A person in a suit and tie&#10;&#10;Description automatically generated">
            <a:extLst>
              <a:ext uri="{FF2B5EF4-FFF2-40B4-BE49-F238E27FC236}">
                <a16:creationId xmlns:a16="http://schemas.microsoft.com/office/drawing/2014/main" id="{247CE73B-94CC-8E45-A9A4-A26C94BFAC4F}"/>
              </a:ext>
            </a:extLst>
          </p:cNvPr>
          <p:cNvPicPr>
            <a:picLocks noChangeAspect="1"/>
          </p:cNvPicPr>
          <p:nvPr/>
        </p:nvPicPr>
        <p:blipFill>
          <a:blip r:embed="rId5"/>
          <a:stretch>
            <a:fillRect/>
          </a:stretch>
        </p:blipFill>
        <p:spPr>
          <a:xfrm>
            <a:off x="208760" y="2986354"/>
            <a:ext cx="1307068" cy="3871646"/>
          </a:xfrm>
          <a:prstGeom prst="rect">
            <a:avLst/>
          </a:prstGeom>
        </p:spPr>
      </p:pic>
      <p:grpSp>
        <p:nvGrpSpPr>
          <p:cNvPr id="2" name="Group 1">
            <a:extLst>
              <a:ext uri="{FF2B5EF4-FFF2-40B4-BE49-F238E27FC236}">
                <a16:creationId xmlns:a16="http://schemas.microsoft.com/office/drawing/2014/main" id="{9803CB7F-131C-0EE1-41CB-0DF7CFE14348}"/>
              </a:ext>
            </a:extLst>
          </p:cNvPr>
          <p:cNvGrpSpPr/>
          <p:nvPr/>
        </p:nvGrpSpPr>
        <p:grpSpPr>
          <a:xfrm>
            <a:off x="988754" y="1742671"/>
            <a:ext cx="10891961" cy="2064223"/>
            <a:chOff x="988754" y="1742671"/>
            <a:chExt cx="10891961" cy="2064223"/>
          </a:xfrm>
        </p:grpSpPr>
        <p:sp>
          <p:nvSpPr>
            <p:cNvPr id="5" name="Rounded Rectangle 4">
              <a:extLst>
                <a:ext uri="{FF2B5EF4-FFF2-40B4-BE49-F238E27FC236}">
                  <a16:creationId xmlns:a16="http://schemas.microsoft.com/office/drawing/2014/main" id="{F0DC69F2-94FC-2944-C453-5B7880FDCF53}"/>
                </a:ext>
              </a:extLst>
            </p:cNvPr>
            <p:cNvSpPr/>
            <p:nvPr/>
          </p:nvSpPr>
          <p:spPr>
            <a:xfrm>
              <a:off x="1071210" y="2050005"/>
              <a:ext cx="10809505" cy="1756889"/>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le 5">
              <a:extLst>
                <a:ext uri="{FF2B5EF4-FFF2-40B4-BE49-F238E27FC236}">
                  <a16:creationId xmlns:a16="http://schemas.microsoft.com/office/drawing/2014/main" id="{1A0C55C8-EFB5-A2C4-341A-9221BB2F6D5F}"/>
                </a:ext>
              </a:extLst>
            </p:cNvPr>
            <p:cNvSpPr/>
            <p:nvPr/>
          </p:nvSpPr>
          <p:spPr>
            <a:xfrm>
              <a:off x="988754" y="1742671"/>
              <a:ext cx="3355622" cy="557349"/>
            </a:xfrm>
            <a:prstGeom prst="roundRect">
              <a:avLst/>
            </a:prstGeom>
            <a:solidFill>
              <a:srgbClr val="00B0F0"/>
            </a:solidFill>
            <a:ln>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Plan Details:</a:t>
              </a:r>
            </a:p>
          </p:txBody>
        </p:sp>
        <p:cxnSp>
          <p:nvCxnSpPr>
            <p:cNvPr id="10" name="Straight Connector 9">
              <a:extLst>
                <a:ext uri="{FF2B5EF4-FFF2-40B4-BE49-F238E27FC236}">
                  <a16:creationId xmlns:a16="http://schemas.microsoft.com/office/drawing/2014/main" id="{F433BFEF-035C-3D30-52E8-F2EE0E298EA2}"/>
                </a:ext>
              </a:extLst>
            </p:cNvPr>
            <p:cNvCxnSpPr>
              <a:cxnSpLocks/>
            </p:cNvCxnSpPr>
            <p:nvPr/>
          </p:nvCxnSpPr>
          <p:spPr>
            <a:xfrm>
              <a:off x="3747325" y="2575799"/>
              <a:ext cx="0" cy="891848"/>
            </a:xfrm>
            <a:prstGeom prst="line">
              <a:avLst/>
            </a:prstGeom>
            <a:ln w="28575">
              <a:solidFill>
                <a:srgbClr val="0BB0F1"/>
              </a:solidFill>
            </a:ln>
          </p:spPr>
          <p:style>
            <a:lnRef idx="1">
              <a:schemeClr val="accent4"/>
            </a:lnRef>
            <a:fillRef idx="0">
              <a:schemeClr val="accent4"/>
            </a:fillRef>
            <a:effectRef idx="0">
              <a:schemeClr val="accent4"/>
            </a:effectRef>
            <a:fontRef idx="minor">
              <a:schemeClr val="tx1"/>
            </a:fontRef>
          </p:style>
        </p:cxnSp>
        <p:sp>
          <p:nvSpPr>
            <p:cNvPr id="12" name="Oval 84">
              <a:extLst>
                <a:ext uri="{FF2B5EF4-FFF2-40B4-BE49-F238E27FC236}">
                  <a16:creationId xmlns:a16="http://schemas.microsoft.com/office/drawing/2014/main" id="{E5B04D5C-37D8-6D90-219E-04A53AE57E8B}"/>
                </a:ext>
              </a:extLst>
            </p:cNvPr>
            <p:cNvSpPr/>
            <p:nvPr/>
          </p:nvSpPr>
          <p:spPr>
            <a:xfrm rot="5086303" flipV="1">
              <a:off x="1573080" y="1991256"/>
              <a:ext cx="1562999" cy="2060935"/>
            </a:xfrm>
            <a:custGeom>
              <a:avLst/>
              <a:gdLst>
                <a:gd name="connsiteX0" fmla="*/ 0 w 6440850"/>
                <a:gd name="connsiteY0" fmla="*/ 3007637 h 6015273"/>
                <a:gd name="connsiteX1" fmla="*/ 3220425 w 6440850"/>
                <a:gd name="connsiteY1" fmla="*/ 0 h 6015273"/>
                <a:gd name="connsiteX2" fmla="*/ 6440850 w 6440850"/>
                <a:gd name="connsiteY2" fmla="*/ 3007637 h 6015273"/>
                <a:gd name="connsiteX3" fmla="*/ 3220425 w 6440850"/>
                <a:gd name="connsiteY3" fmla="*/ 6015274 h 6015273"/>
                <a:gd name="connsiteX4" fmla="*/ 0 w 6440850"/>
                <a:gd name="connsiteY4" fmla="*/ 3007637 h 6015273"/>
                <a:gd name="connsiteX0" fmla="*/ 0 w 5635781"/>
                <a:gd name="connsiteY0" fmla="*/ 3077284 h 6015424"/>
                <a:gd name="connsiteX1" fmla="*/ 2415356 w 5635781"/>
                <a:gd name="connsiteY1" fmla="*/ 73 h 6015424"/>
                <a:gd name="connsiteX2" fmla="*/ 5635781 w 5635781"/>
                <a:gd name="connsiteY2" fmla="*/ 3007710 h 6015424"/>
                <a:gd name="connsiteX3" fmla="*/ 2415356 w 5635781"/>
                <a:gd name="connsiteY3" fmla="*/ 6015347 h 6015424"/>
                <a:gd name="connsiteX4" fmla="*/ 0 w 5635781"/>
                <a:gd name="connsiteY4" fmla="*/ 3077284 h 6015424"/>
                <a:gd name="connsiteX0" fmla="*/ 138091 w 5773872"/>
                <a:gd name="connsiteY0" fmla="*/ 3077284 h 6015444"/>
                <a:gd name="connsiteX1" fmla="*/ 2553447 w 5773872"/>
                <a:gd name="connsiteY1" fmla="*/ 73 h 6015444"/>
                <a:gd name="connsiteX2" fmla="*/ 5773872 w 5773872"/>
                <a:gd name="connsiteY2" fmla="*/ 3007710 h 6015444"/>
                <a:gd name="connsiteX3" fmla="*/ 2553447 w 5773872"/>
                <a:gd name="connsiteY3" fmla="*/ 6015347 h 6015444"/>
                <a:gd name="connsiteX4" fmla="*/ 138091 w 5773872"/>
                <a:gd name="connsiteY4" fmla="*/ 3077284 h 6015444"/>
                <a:gd name="connsiteX0" fmla="*/ 138091 w 5774376"/>
                <a:gd name="connsiteY0" fmla="*/ 3077284 h 6015444"/>
                <a:gd name="connsiteX1" fmla="*/ 2553447 w 5774376"/>
                <a:gd name="connsiteY1" fmla="*/ 73 h 6015444"/>
                <a:gd name="connsiteX2" fmla="*/ 5773872 w 5774376"/>
                <a:gd name="connsiteY2" fmla="*/ 3007710 h 6015444"/>
                <a:gd name="connsiteX3" fmla="*/ 2553447 w 5774376"/>
                <a:gd name="connsiteY3" fmla="*/ 6015347 h 6015444"/>
                <a:gd name="connsiteX4" fmla="*/ 138091 w 5774376"/>
                <a:gd name="connsiteY4" fmla="*/ 3077284 h 6015444"/>
                <a:gd name="connsiteX0" fmla="*/ 138091 w 5774376"/>
                <a:gd name="connsiteY0" fmla="*/ 3077282 h 6015442"/>
                <a:gd name="connsiteX1" fmla="*/ 2553447 w 5774376"/>
                <a:gd name="connsiteY1" fmla="*/ 71 h 6015442"/>
                <a:gd name="connsiteX2" fmla="*/ 5773872 w 5774376"/>
                <a:gd name="connsiteY2" fmla="*/ 3007708 h 6015442"/>
                <a:gd name="connsiteX3" fmla="*/ 2553447 w 5774376"/>
                <a:gd name="connsiteY3" fmla="*/ 6015345 h 6015442"/>
                <a:gd name="connsiteX4" fmla="*/ 138091 w 5774376"/>
                <a:gd name="connsiteY4" fmla="*/ 3077282 h 6015442"/>
                <a:gd name="connsiteX0" fmla="*/ 204450 w 5840735"/>
                <a:gd name="connsiteY0" fmla="*/ 3078606 h 6016766"/>
                <a:gd name="connsiteX1" fmla="*/ 2619806 w 5840735"/>
                <a:gd name="connsiteY1" fmla="*/ 1395 h 6016766"/>
                <a:gd name="connsiteX2" fmla="*/ 5840231 w 5840735"/>
                <a:gd name="connsiteY2" fmla="*/ 3009032 h 6016766"/>
                <a:gd name="connsiteX3" fmla="*/ 2619806 w 5840735"/>
                <a:gd name="connsiteY3" fmla="*/ 6016669 h 6016766"/>
                <a:gd name="connsiteX4" fmla="*/ 204450 w 5840735"/>
                <a:gd name="connsiteY4" fmla="*/ 3078606 h 6016766"/>
                <a:gd name="connsiteX0" fmla="*/ 204450 w 5840231"/>
                <a:gd name="connsiteY0" fmla="*/ 3078606 h 6016766"/>
                <a:gd name="connsiteX1" fmla="*/ 2619806 w 5840231"/>
                <a:gd name="connsiteY1" fmla="*/ 1395 h 6016766"/>
                <a:gd name="connsiteX2" fmla="*/ 5840231 w 5840231"/>
                <a:gd name="connsiteY2" fmla="*/ 3009032 h 6016766"/>
                <a:gd name="connsiteX3" fmla="*/ 2619806 w 5840231"/>
                <a:gd name="connsiteY3" fmla="*/ 6016669 h 6016766"/>
                <a:gd name="connsiteX4" fmla="*/ 204450 w 5840231"/>
                <a:gd name="connsiteY4" fmla="*/ 3078606 h 6016766"/>
                <a:gd name="connsiteX0" fmla="*/ 136999 w 5633632"/>
                <a:gd name="connsiteY0" fmla="*/ 3077213 h 6015284"/>
                <a:gd name="connsiteX1" fmla="*/ 2552355 w 5633632"/>
                <a:gd name="connsiteY1" fmla="*/ 2 h 6015284"/>
                <a:gd name="connsiteX2" fmla="*/ 5633632 w 5633632"/>
                <a:gd name="connsiteY2" fmla="*/ 3087152 h 6015284"/>
                <a:gd name="connsiteX3" fmla="*/ 2552355 w 5633632"/>
                <a:gd name="connsiteY3" fmla="*/ 6015276 h 6015284"/>
                <a:gd name="connsiteX4" fmla="*/ 136999 w 5633632"/>
                <a:gd name="connsiteY4" fmla="*/ 3077213 h 6015284"/>
                <a:gd name="connsiteX0" fmla="*/ 136999 w 5658503"/>
                <a:gd name="connsiteY0" fmla="*/ 3077213 h 6015284"/>
                <a:gd name="connsiteX1" fmla="*/ 2552355 w 5658503"/>
                <a:gd name="connsiteY1" fmla="*/ 2 h 6015284"/>
                <a:gd name="connsiteX2" fmla="*/ 5633632 w 5658503"/>
                <a:gd name="connsiteY2" fmla="*/ 3087152 h 6015284"/>
                <a:gd name="connsiteX3" fmla="*/ 2552355 w 5658503"/>
                <a:gd name="connsiteY3" fmla="*/ 6015276 h 6015284"/>
                <a:gd name="connsiteX4" fmla="*/ 136999 w 5658503"/>
                <a:gd name="connsiteY4" fmla="*/ 3077213 h 6015284"/>
                <a:gd name="connsiteX0" fmla="*/ 136999 w 5784319"/>
                <a:gd name="connsiteY0" fmla="*/ 3077213 h 6015284"/>
                <a:gd name="connsiteX1" fmla="*/ 2552355 w 5784319"/>
                <a:gd name="connsiteY1" fmla="*/ 2 h 6015284"/>
                <a:gd name="connsiteX2" fmla="*/ 5633632 w 5784319"/>
                <a:gd name="connsiteY2" fmla="*/ 3087152 h 6015284"/>
                <a:gd name="connsiteX3" fmla="*/ 2552355 w 5784319"/>
                <a:gd name="connsiteY3" fmla="*/ 6015276 h 6015284"/>
                <a:gd name="connsiteX4" fmla="*/ 136999 w 5784319"/>
                <a:gd name="connsiteY4" fmla="*/ 3077213 h 6015284"/>
                <a:gd name="connsiteX0" fmla="*/ 220990 w 5931403"/>
                <a:gd name="connsiteY0" fmla="*/ 3078797 h 6016868"/>
                <a:gd name="connsiteX1" fmla="*/ 2636346 w 5931403"/>
                <a:gd name="connsiteY1" fmla="*/ 1586 h 6016868"/>
                <a:gd name="connsiteX2" fmla="*/ 5717623 w 5931403"/>
                <a:gd name="connsiteY2" fmla="*/ 3088736 h 6016868"/>
                <a:gd name="connsiteX3" fmla="*/ 2636346 w 5931403"/>
                <a:gd name="connsiteY3" fmla="*/ 6016860 h 6016868"/>
                <a:gd name="connsiteX4" fmla="*/ 220990 w 5931403"/>
                <a:gd name="connsiteY4" fmla="*/ 3078797 h 6016868"/>
                <a:gd name="connsiteX0" fmla="*/ 208879 w 5910861"/>
                <a:gd name="connsiteY0" fmla="*/ 3125264 h 6063335"/>
                <a:gd name="connsiteX1" fmla="*/ 2624235 w 5910861"/>
                <a:gd name="connsiteY1" fmla="*/ 48053 h 6063335"/>
                <a:gd name="connsiteX2" fmla="*/ 5705512 w 5910861"/>
                <a:gd name="connsiteY2" fmla="*/ 3135203 h 6063335"/>
                <a:gd name="connsiteX3" fmla="*/ 2624235 w 5910861"/>
                <a:gd name="connsiteY3" fmla="*/ 6063327 h 6063335"/>
                <a:gd name="connsiteX4" fmla="*/ 208879 w 5910861"/>
                <a:gd name="connsiteY4" fmla="*/ 3125264 h 6063335"/>
                <a:gd name="connsiteX0" fmla="*/ 171077 w 5873059"/>
                <a:gd name="connsiteY0" fmla="*/ 3125264 h 6063335"/>
                <a:gd name="connsiteX1" fmla="*/ 2586433 w 5873059"/>
                <a:gd name="connsiteY1" fmla="*/ 48053 h 6063335"/>
                <a:gd name="connsiteX2" fmla="*/ 5667710 w 5873059"/>
                <a:gd name="connsiteY2" fmla="*/ 3135203 h 6063335"/>
                <a:gd name="connsiteX3" fmla="*/ 2586433 w 5873059"/>
                <a:gd name="connsiteY3" fmla="*/ 6063327 h 6063335"/>
                <a:gd name="connsiteX4" fmla="*/ 171077 w 5873059"/>
                <a:gd name="connsiteY4" fmla="*/ 3125264 h 606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3059" h="6063335">
                  <a:moveTo>
                    <a:pt x="171077" y="3125264"/>
                  </a:moveTo>
                  <a:cubicBezTo>
                    <a:pt x="-435210" y="838027"/>
                    <a:pt x="616781" y="404206"/>
                    <a:pt x="2586433" y="48053"/>
                  </a:cubicBezTo>
                  <a:cubicBezTo>
                    <a:pt x="4556085" y="-308100"/>
                    <a:pt x="6522475" y="1374739"/>
                    <a:pt x="5667710" y="3135203"/>
                  </a:cubicBezTo>
                  <a:cubicBezTo>
                    <a:pt x="4534648" y="5820006"/>
                    <a:pt x="3502538" y="6064983"/>
                    <a:pt x="2586433" y="6063327"/>
                  </a:cubicBezTo>
                  <a:cubicBezTo>
                    <a:pt x="1670328" y="6061671"/>
                    <a:pt x="777364" y="5412501"/>
                    <a:pt x="171077" y="3125264"/>
                  </a:cubicBezTo>
                  <a:close/>
                </a:path>
              </a:pathLst>
            </a:custGeom>
            <a:solidFill>
              <a:srgbClr val="ED7D31">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982B0F90-3979-8AB2-A4FA-3849203DFA46}"/>
                </a:ext>
              </a:extLst>
            </p:cNvPr>
            <p:cNvCxnSpPr>
              <a:cxnSpLocks/>
            </p:cNvCxnSpPr>
            <p:nvPr/>
          </p:nvCxnSpPr>
          <p:spPr>
            <a:xfrm>
              <a:off x="6171885" y="2097681"/>
              <a:ext cx="0" cy="891848"/>
            </a:xfrm>
            <a:prstGeom prst="line">
              <a:avLst/>
            </a:prstGeom>
            <a:ln w="28575">
              <a:solidFill>
                <a:srgbClr val="0BB0F1"/>
              </a:solidFill>
            </a:ln>
          </p:spPr>
          <p:style>
            <a:lnRef idx="1">
              <a:schemeClr val="accent4"/>
            </a:lnRef>
            <a:fillRef idx="0">
              <a:schemeClr val="accent4"/>
            </a:fillRef>
            <a:effectRef idx="0">
              <a:schemeClr val="accent4"/>
            </a:effectRef>
            <a:fontRef idx="minor">
              <a:schemeClr val="tx1"/>
            </a:fontRef>
          </p:style>
        </p:cxnSp>
        <p:cxnSp>
          <p:nvCxnSpPr>
            <p:cNvPr id="14" name="Straight Connector 13">
              <a:extLst>
                <a:ext uri="{FF2B5EF4-FFF2-40B4-BE49-F238E27FC236}">
                  <a16:creationId xmlns:a16="http://schemas.microsoft.com/office/drawing/2014/main" id="{FF8E52B6-3B02-0E14-52F3-D1BB118F00C0}"/>
                </a:ext>
              </a:extLst>
            </p:cNvPr>
            <p:cNvCxnSpPr>
              <a:cxnSpLocks/>
            </p:cNvCxnSpPr>
            <p:nvPr/>
          </p:nvCxnSpPr>
          <p:spPr>
            <a:xfrm>
              <a:off x="7714595" y="2110347"/>
              <a:ext cx="0" cy="891848"/>
            </a:xfrm>
            <a:prstGeom prst="line">
              <a:avLst/>
            </a:prstGeom>
            <a:ln w="28575">
              <a:solidFill>
                <a:srgbClr val="0BB0F1"/>
              </a:solidFill>
            </a:ln>
          </p:spPr>
          <p:style>
            <a:lnRef idx="1">
              <a:schemeClr val="accent4"/>
            </a:lnRef>
            <a:fillRef idx="0">
              <a:schemeClr val="accent4"/>
            </a:fillRef>
            <a:effectRef idx="0">
              <a:schemeClr val="accent4"/>
            </a:effectRef>
            <a:fontRef idx="minor">
              <a:schemeClr val="tx1"/>
            </a:fontRef>
          </p:style>
        </p:cxnSp>
        <p:cxnSp>
          <p:nvCxnSpPr>
            <p:cNvPr id="15" name="Straight Connector 14">
              <a:extLst>
                <a:ext uri="{FF2B5EF4-FFF2-40B4-BE49-F238E27FC236}">
                  <a16:creationId xmlns:a16="http://schemas.microsoft.com/office/drawing/2014/main" id="{A470DC5A-F591-CE28-21C0-44D2A857CC28}"/>
                </a:ext>
              </a:extLst>
            </p:cNvPr>
            <p:cNvCxnSpPr>
              <a:cxnSpLocks/>
            </p:cNvCxnSpPr>
            <p:nvPr/>
          </p:nvCxnSpPr>
          <p:spPr>
            <a:xfrm>
              <a:off x="9825497" y="2086912"/>
              <a:ext cx="0" cy="891848"/>
            </a:xfrm>
            <a:prstGeom prst="line">
              <a:avLst/>
            </a:prstGeom>
            <a:ln w="28575">
              <a:solidFill>
                <a:srgbClr val="0BB0F1"/>
              </a:solidFill>
            </a:ln>
          </p:spPr>
          <p:style>
            <a:lnRef idx="1">
              <a:schemeClr val="accent4"/>
            </a:lnRef>
            <a:fillRef idx="0">
              <a:schemeClr val="accent4"/>
            </a:fillRef>
            <a:effectRef idx="0">
              <a:schemeClr val="accent4"/>
            </a:effectRef>
            <a:fontRef idx="minor">
              <a:schemeClr val="tx1"/>
            </a:fontRef>
          </p:style>
        </p:cxnSp>
      </p:grpSp>
      <p:grpSp>
        <p:nvGrpSpPr>
          <p:cNvPr id="26" name="Group 25">
            <a:extLst>
              <a:ext uri="{FF2B5EF4-FFF2-40B4-BE49-F238E27FC236}">
                <a16:creationId xmlns:a16="http://schemas.microsoft.com/office/drawing/2014/main" id="{7F45EA0A-852C-31DB-727C-30422438608C}"/>
              </a:ext>
            </a:extLst>
          </p:cNvPr>
          <p:cNvGrpSpPr/>
          <p:nvPr/>
        </p:nvGrpSpPr>
        <p:grpSpPr>
          <a:xfrm>
            <a:off x="10228262" y="2572010"/>
            <a:ext cx="932015" cy="1122498"/>
            <a:chOff x="9929661" y="3870632"/>
            <a:chExt cx="932015" cy="1122498"/>
          </a:xfrm>
        </p:grpSpPr>
        <p:grpSp>
          <p:nvGrpSpPr>
            <p:cNvPr id="29" name="Group 28">
              <a:extLst>
                <a:ext uri="{FF2B5EF4-FFF2-40B4-BE49-F238E27FC236}">
                  <a16:creationId xmlns:a16="http://schemas.microsoft.com/office/drawing/2014/main" id="{60CD76ED-7CFE-7262-2B97-6B6F495EB61B}"/>
                </a:ext>
              </a:extLst>
            </p:cNvPr>
            <p:cNvGrpSpPr/>
            <p:nvPr/>
          </p:nvGrpSpPr>
          <p:grpSpPr>
            <a:xfrm>
              <a:off x="9929661" y="3870632"/>
              <a:ext cx="913782" cy="1013876"/>
              <a:chOff x="5844339" y="5053668"/>
              <a:chExt cx="913782" cy="1013876"/>
            </a:xfrm>
          </p:grpSpPr>
          <p:pic>
            <p:nvPicPr>
              <p:cNvPr id="31" name="Picture 30" descr="A picture containing nature, mountain, dark, person&#10;&#10;Description automatically generated">
                <a:extLst>
                  <a:ext uri="{FF2B5EF4-FFF2-40B4-BE49-F238E27FC236}">
                    <a16:creationId xmlns:a16="http://schemas.microsoft.com/office/drawing/2014/main" id="{814910E2-0F99-7F67-2782-F12CC7F26EBD}"/>
                  </a:ext>
                </a:extLst>
              </p:cNvPr>
              <p:cNvPicPr>
                <a:picLocks noChangeAspect="1"/>
              </p:cNvPicPr>
              <p:nvPr/>
            </p:nvPicPr>
            <p:blipFill>
              <a:blip r:embed="rId6"/>
              <a:stretch>
                <a:fillRect/>
              </a:stretch>
            </p:blipFill>
            <p:spPr>
              <a:xfrm>
                <a:off x="5844339" y="5053668"/>
                <a:ext cx="543241" cy="1013876"/>
              </a:xfrm>
              <a:prstGeom prst="rect">
                <a:avLst/>
              </a:prstGeom>
            </p:spPr>
          </p:pic>
          <p:pic>
            <p:nvPicPr>
              <p:cNvPr id="32" name="Picture 31" descr="A picture containing nature, mountain, dark, person&#10;&#10;Description automatically generated">
                <a:extLst>
                  <a:ext uri="{FF2B5EF4-FFF2-40B4-BE49-F238E27FC236}">
                    <a16:creationId xmlns:a16="http://schemas.microsoft.com/office/drawing/2014/main" id="{F5CABCDC-AC4D-DE86-C8FF-2739D119F2F1}"/>
                  </a:ext>
                </a:extLst>
              </p:cNvPr>
              <p:cNvPicPr>
                <a:picLocks noChangeAspect="1"/>
              </p:cNvPicPr>
              <p:nvPr/>
            </p:nvPicPr>
            <p:blipFill>
              <a:blip r:embed="rId6"/>
              <a:stretch>
                <a:fillRect/>
              </a:stretch>
            </p:blipFill>
            <p:spPr>
              <a:xfrm>
                <a:off x="6298544" y="5202649"/>
                <a:ext cx="459577" cy="857730"/>
              </a:xfrm>
              <a:prstGeom prst="rect">
                <a:avLst/>
              </a:prstGeom>
            </p:spPr>
          </p:pic>
        </p:grpSp>
        <p:pic>
          <p:nvPicPr>
            <p:cNvPr id="30" name="Picture 29" descr="A close up of a logo&#10;&#10;Description automatically generated">
              <a:extLst>
                <a:ext uri="{FF2B5EF4-FFF2-40B4-BE49-F238E27FC236}">
                  <a16:creationId xmlns:a16="http://schemas.microsoft.com/office/drawing/2014/main" id="{595CD2C8-C14D-C2C8-E84B-B4970787285B}"/>
                </a:ext>
              </a:extLst>
            </p:cNvPr>
            <p:cNvPicPr>
              <a:picLocks noChangeAspect="1"/>
            </p:cNvPicPr>
            <p:nvPr/>
          </p:nvPicPr>
          <p:blipFill>
            <a:blip r:embed="rId7"/>
            <a:stretch>
              <a:fillRect/>
            </a:stretch>
          </p:blipFill>
          <p:spPr>
            <a:xfrm>
              <a:off x="10774721" y="4381392"/>
              <a:ext cx="86955" cy="611738"/>
            </a:xfrm>
            <a:prstGeom prst="rect">
              <a:avLst/>
            </a:prstGeom>
          </p:spPr>
        </p:pic>
      </p:grpSp>
      <p:grpSp>
        <p:nvGrpSpPr>
          <p:cNvPr id="33" name="Group 32">
            <a:extLst>
              <a:ext uri="{FF2B5EF4-FFF2-40B4-BE49-F238E27FC236}">
                <a16:creationId xmlns:a16="http://schemas.microsoft.com/office/drawing/2014/main" id="{53F706E2-8118-5772-0E2A-74F28FD5EDD4}"/>
              </a:ext>
            </a:extLst>
          </p:cNvPr>
          <p:cNvGrpSpPr/>
          <p:nvPr/>
        </p:nvGrpSpPr>
        <p:grpSpPr>
          <a:xfrm>
            <a:off x="8019568" y="2536656"/>
            <a:ext cx="1470998" cy="1052387"/>
            <a:chOff x="7713582" y="3813312"/>
            <a:chExt cx="1470998" cy="1052387"/>
          </a:xfrm>
        </p:grpSpPr>
        <p:grpSp>
          <p:nvGrpSpPr>
            <p:cNvPr id="34" name="Group 33">
              <a:extLst>
                <a:ext uri="{FF2B5EF4-FFF2-40B4-BE49-F238E27FC236}">
                  <a16:creationId xmlns:a16="http://schemas.microsoft.com/office/drawing/2014/main" id="{3956A25E-E1FD-4835-2D9C-1B8D493C2BB4}"/>
                </a:ext>
              </a:extLst>
            </p:cNvPr>
            <p:cNvGrpSpPr/>
            <p:nvPr/>
          </p:nvGrpSpPr>
          <p:grpSpPr>
            <a:xfrm>
              <a:off x="7939984" y="3813312"/>
              <a:ext cx="1018194" cy="1028338"/>
              <a:chOff x="8994263" y="3912451"/>
              <a:chExt cx="1018194" cy="1028338"/>
            </a:xfrm>
          </p:grpSpPr>
          <p:pic>
            <p:nvPicPr>
              <p:cNvPr id="38" name="Picture 37" descr="A picture containing nature, mountain, dark, person&#10;&#10;Description automatically generated">
                <a:extLst>
                  <a:ext uri="{FF2B5EF4-FFF2-40B4-BE49-F238E27FC236}">
                    <a16:creationId xmlns:a16="http://schemas.microsoft.com/office/drawing/2014/main" id="{0E727E3D-64D2-DA03-F2E7-EA452AE8030D}"/>
                  </a:ext>
                </a:extLst>
              </p:cNvPr>
              <p:cNvPicPr>
                <a:picLocks noChangeAspect="1"/>
              </p:cNvPicPr>
              <p:nvPr/>
            </p:nvPicPr>
            <p:blipFill>
              <a:blip r:embed="rId6"/>
              <a:stretch>
                <a:fillRect/>
              </a:stretch>
            </p:blipFill>
            <p:spPr>
              <a:xfrm>
                <a:off x="8994263" y="3926913"/>
                <a:ext cx="543241" cy="1013876"/>
              </a:xfrm>
              <a:prstGeom prst="rect">
                <a:avLst/>
              </a:prstGeom>
            </p:spPr>
          </p:pic>
          <p:pic>
            <p:nvPicPr>
              <p:cNvPr id="39" name="Picture 38" descr="A picture containing nature, mountain, dark, person&#10;&#10;Description automatically generated">
                <a:extLst>
                  <a:ext uri="{FF2B5EF4-FFF2-40B4-BE49-F238E27FC236}">
                    <a16:creationId xmlns:a16="http://schemas.microsoft.com/office/drawing/2014/main" id="{2EF04D99-4407-9CE4-1205-431A915E4010}"/>
                  </a:ext>
                </a:extLst>
              </p:cNvPr>
              <p:cNvPicPr>
                <a:picLocks noChangeAspect="1"/>
              </p:cNvPicPr>
              <p:nvPr/>
            </p:nvPicPr>
            <p:blipFill>
              <a:blip r:embed="rId6"/>
              <a:stretch>
                <a:fillRect/>
              </a:stretch>
            </p:blipFill>
            <p:spPr>
              <a:xfrm>
                <a:off x="9469216" y="3912451"/>
                <a:ext cx="543241" cy="1013876"/>
              </a:xfrm>
              <a:prstGeom prst="rect">
                <a:avLst/>
              </a:prstGeom>
            </p:spPr>
          </p:pic>
        </p:grpSp>
        <p:pic>
          <p:nvPicPr>
            <p:cNvPr id="35" name="Picture 34" descr="A picture containing nature, mountain, dark, person&#10;&#10;Description automatically generated">
              <a:extLst>
                <a:ext uri="{FF2B5EF4-FFF2-40B4-BE49-F238E27FC236}">
                  <a16:creationId xmlns:a16="http://schemas.microsoft.com/office/drawing/2014/main" id="{35288F15-2235-1338-0DC0-76F2357D56DD}"/>
                </a:ext>
              </a:extLst>
            </p:cNvPr>
            <p:cNvPicPr>
              <a:picLocks noChangeAspect="1"/>
            </p:cNvPicPr>
            <p:nvPr/>
          </p:nvPicPr>
          <p:blipFill>
            <a:blip r:embed="rId6"/>
            <a:stretch>
              <a:fillRect/>
            </a:stretch>
          </p:blipFill>
          <p:spPr>
            <a:xfrm>
              <a:off x="7713582" y="4253961"/>
              <a:ext cx="327773" cy="611738"/>
            </a:xfrm>
            <a:prstGeom prst="rect">
              <a:avLst/>
            </a:prstGeom>
          </p:spPr>
        </p:pic>
        <p:pic>
          <p:nvPicPr>
            <p:cNvPr id="37" name="Picture 36" descr="A picture containing nature, mountain, dark, person&#10;&#10;Description automatically generated">
              <a:extLst>
                <a:ext uri="{FF2B5EF4-FFF2-40B4-BE49-F238E27FC236}">
                  <a16:creationId xmlns:a16="http://schemas.microsoft.com/office/drawing/2014/main" id="{A67A327B-EDE6-F214-8F50-75313846D728}"/>
                </a:ext>
              </a:extLst>
            </p:cNvPr>
            <p:cNvPicPr>
              <a:picLocks noChangeAspect="1"/>
            </p:cNvPicPr>
            <p:nvPr/>
          </p:nvPicPr>
          <p:blipFill>
            <a:blip r:embed="rId6"/>
            <a:stretch>
              <a:fillRect/>
            </a:stretch>
          </p:blipFill>
          <p:spPr>
            <a:xfrm>
              <a:off x="8856807" y="4238713"/>
              <a:ext cx="327773" cy="611738"/>
            </a:xfrm>
            <a:prstGeom prst="rect">
              <a:avLst/>
            </a:prstGeom>
          </p:spPr>
        </p:pic>
      </p:grpSp>
      <p:sp>
        <p:nvSpPr>
          <p:cNvPr id="40" name="TextBox 39">
            <a:extLst>
              <a:ext uri="{FF2B5EF4-FFF2-40B4-BE49-F238E27FC236}">
                <a16:creationId xmlns:a16="http://schemas.microsoft.com/office/drawing/2014/main" id="{CF5CF1D4-D4E9-F763-CFE3-036502A3BB66}"/>
              </a:ext>
            </a:extLst>
          </p:cNvPr>
          <p:cNvSpPr txBox="1"/>
          <p:nvPr/>
        </p:nvSpPr>
        <p:spPr>
          <a:xfrm>
            <a:off x="4825401" y="2058651"/>
            <a:ext cx="1188665" cy="323165"/>
          </a:xfrm>
          <a:prstGeom prst="rect">
            <a:avLst/>
          </a:prstGeom>
          <a:noFill/>
        </p:spPr>
        <p:txBody>
          <a:bodyPr wrap="square" rtlCol="0">
            <a:spAutoFit/>
          </a:bodyPr>
          <a:lstStyle/>
          <a:p>
            <a:pPr algn="ctr"/>
            <a:r>
              <a:rPr lang="en-US" sz="1500" dirty="0">
                <a:latin typeface="Arial" panose="020B0604020202020204" pitchFamily="34" charset="0"/>
                <a:cs typeface="Arial" panose="020B0604020202020204" pitchFamily="34" charset="0"/>
              </a:rPr>
              <a:t>Employee</a:t>
            </a:r>
          </a:p>
        </p:txBody>
      </p:sp>
      <p:sp>
        <p:nvSpPr>
          <p:cNvPr id="41" name="TextBox 40">
            <a:extLst>
              <a:ext uri="{FF2B5EF4-FFF2-40B4-BE49-F238E27FC236}">
                <a16:creationId xmlns:a16="http://schemas.microsoft.com/office/drawing/2014/main" id="{F2006DE4-DBCE-3506-279B-1AD02FA4F589}"/>
              </a:ext>
            </a:extLst>
          </p:cNvPr>
          <p:cNvSpPr txBox="1"/>
          <p:nvPr/>
        </p:nvSpPr>
        <p:spPr>
          <a:xfrm>
            <a:off x="6385363" y="2058651"/>
            <a:ext cx="1186775" cy="323165"/>
          </a:xfrm>
          <a:prstGeom prst="rect">
            <a:avLst/>
          </a:prstGeom>
          <a:noFill/>
        </p:spPr>
        <p:txBody>
          <a:bodyPr wrap="square" rtlCol="0">
            <a:spAutoFit/>
          </a:bodyPr>
          <a:lstStyle/>
          <a:p>
            <a:pPr algn="ctr"/>
            <a:r>
              <a:rPr lang="en-US" sz="1500" dirty="0">
                <a:latin typeface="Arial" panose="020B0604020202020204" pitchFamily="34" charset="0"/>
                <a:cs typeface="Arial" panose="020B0604020202020204" pitchFamily="34" charset="0"/>
              </a:rPr>
              <a:t>Spouse</a:t>
            </a:r>
          </a:p>
        </p:txBody>
      </p:sp>
      <p:sp>
        <p:nvSpPr>
          <p:cNvPr id="42" name="TextBox 41">
            <a:extLst>
              <a:ext uri="{FF2B5EF4-FFF2-40B4-BE49-F238E27FC236}">
                <a16:creationId xmlns:a16="http://schemas.microsoft.com/office/drawing/2014/main" id="{8EDBC10B-808F-9E1A-C10A-A2E78C25C483}"/>
              </a:ext>
            </a:extLst>
          </p:cNvPr>
          <p:cNvSpPr txBox="1"/>
          <p:nvPr/>
        </p:nvSpPr>
        <p:spPr>
          <a:xfrm>
            <a:off x="3980428" y="2730376"/>
            <a:ext cx="1124252" cy="584775"/>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Who’s</a:t>
            </a:r>
          </a:p>
          <a:p>
            <a:r>
              <a:rPr lang="en-US" sz="1600" b="1" dirty="0">
                <a:latin typeface="Arial" panose="020B0604020202020204" pitchFamily="34" charset="0"/>
                <a:cs typeface="Arial" panose="020B0604020202020204" pitchFamily="34" charset="0"/>
              </a:rPr>
              <a:t>Covered:</a:t>
            </a:r>
            <a:endParaRPr lang="en-US" sz="1600" b="1" dirty="0"/>
          </a:p>
        </p:txBody>
      </p:sp>
      <p:pic>
        <p:nvPicPr>
          <p:cNvPr id="43" name="Picture 42" descr="A picture containing nature, mountain, dark, person&#10;&#10;Description automatically generated">
            <a:extLst>
              <a:ext uri="{FF2B5EF4-FFF2-40B4-BE49-F238E27FC236}">
                <a16:creationId xmlns:a16="http://schemas.microsoft.com/office/drawing/2014/main" id="{048FB12C-8B92-11B9-4F0B-D50F1875AE88}"/>
              </a:ext>
            </a:extLst>
          </p:cNvPr>
          <p:cNvPicPr>
            <a:picLocks noChangeAspect="1"/>
          </p:cNvPicPr>
          <p:nvPr/>
        </p:nvPicPr>
        <p:blipFill>
          <a:blip r:embed="rId6"/>
          <a:stretch>
            <a:fillRect/>
          </a:stretch>
        </p:blipFill>
        <p:spPr>
          <a:xfrm>
            <a:off x="5147715" y="2575167"/>
            <a:ext cx="543241" cy="1013876"/>
          </a:xfrm>
          <a:prstGeom prst="rect">
            <a:avLst/>
          </a:prstGeom>
        </p:spPr>
      </p:pic>
      <p:grpSp>
        <p:nvGrpSpPr>
          <p:cNvPr id="44" name="Group 43">
            <a:extLst>
              <a:ext uri="{FF2B5EF4-FFF2-40B4-BE49-F238E27FC236}">
                <a16:creationId xmlns:a16="http://schemas.microsoft.com/office/drawing/2014/main" id="{B4D9FF44-CCB6-3672-7574-E5F5BA81944A}"/>
              </a:ext>
            </a:extLst>
          </p:cNvPr>
          <p:cNvGrpSpPr/>
          <p:nvPr/>
        </p:nvGrpSpPr>
        <p:grpSpPr>
          <a:xfrm>
            <a:off x="6436250" y="2575168"/>
            <a:ext cx="1085000" cy="1019707"/>
            <a:chOff x="7340709" y="3750532"/>
            <a:chExt cx="1085000" cy="1019707"/>
          </a:xfrm>
        </p:grpSpPr>
        <p:pic>
          <p:nvPicPr>
            <p:cNvPr id="45" name="Picture 44" descr="A picture containing nature, mountain, dark, person&#10;&#10;Description automatically generated">
              <a:extLst>
                <a:ext uri="{FF2B5EF4-FFF2-40B4-BE49-F238E27FC236}">
                  <a16:creationId xmlns:a16="http://schemas.microsoft.com/office/drawing/2014/main" id="{B601EB08-D16A-DAA1-96A8-7CA203BDE007}"/>
                </a:ext>
              </a:extLst>
            </p:cNvPr>
            <p:cNvPicPr>
              <a:picLocks noChangeAspect="1"/>
            </p:cNvPicPr>
            <p:nvPr/>
          </p:nvPicPr>
          <p:blipFill>
            <a:blip r:embed="rId6"/>
            <a:stretch>
              <a:fillRect/>
            </a:stretch>
          </p:blipFill>
          <p:spPr>
            <a:xfrm>
              <a:off x="7340709" y="3756363"/>
              <a:ext cx="543241" cy="1013876"/>
            </a:xfrm>
            <a:prstGeom prst="rect">
              <a:avLst/>
            </a:prstGeom>
          </p:spPr>
        </p:pic>
        <p:pic>
          <p:nvPicPr>
            <p:cNvPr id="47" name="Picture 46" descr="A picture containing nature, mountain, dark, person&#10;&#10;Description automatically generated">
              <a:extLst>
                <a:ext uri="{FF2B5EF4-FFF2-40B4-BE49-F238E27FC236}">
                  <a16:creationId xmlns:a16="http://schemas.microsoft.com/office/drawing/2014/main" id="{27E496DE-7613-8B4F-5BF6-5739432022F3}"/>
                </a:ext>
              </a:extLst>
            </p:cNvPr>
            <p:cNvPicPr>
              <a:picLocks noChangeAspect="1"/>
            </p:cNvPicPr>
            <p:nvPr/>
          </p:nvPicPr>
          <p:blipFill>
            <a:blip r:embed="rId6"/>
            <a:stretch>
              <a:fillRect/>
            </a:stretch>
          </p:blipFill>
          <p:spPr>
            <a:xfrm>
              <a:off x="7882468" y="3750532"/>
              <a:ext cx="543241" cy="1013876"/>
            </a:xfrm>
            <a:prstGeom prst="rect">
              <a:avLst/>
            </a:prstGeom>
          </p:spPr>
        </p:pic>
      </p:grpSp>
      <p:sp>
        <p:nvSpPr>
          <p:cNvPr id="48" name="TextBox 47">
            <a:extLst>
              <a:ext uri="{FF2B5EF4-FFF2-40B4-BE49-F238E27FC236}">
                <a16:creationId xmlns:a16="http://schemas.microsoft.com/office/drawing/2014/main" id="{0987CA6D-8F08-C1C9-2B46-B534A390B707}"/>
              </a:ext>
            </a:extLst>
          </p:cNvPr>
          <p:cNvSpPr txBox="1"/>
          <p:nvPr/>
        </p:nvSpPr>
        <p:spPr>
          <a:xfrm>
            <a:off x="1446856" y="2482612"/>
            <a:ext cx="2150993" cy="1015663"/>
          </a:xfrm>
          <a:prstGeom prst="rect">
            <a:avLst/>
          </a:prstGeom>
          <a:noFill/>
        </p:spPr>
        <p:txBody>
          <a:bodyPr wrap="square" rtlCol="0">
            <a:spAutoFit/>
          </a:bodyPr>
          <a:lstStyle/>
          <a:p>
            <a:r>
              <a:rPr lang="en-US" sz="2000" b="1" dirty="0"/>
              <a:t>$18.84 monthly, via payroll deduction </a:t>
            </a:r>
            <a:endParaRPr lang="en-US" sz="2000" dirty="0"/>
          </a:p>
        </p:txBody>
      </p:sp>
      <p:grpSp>
        <p:nvGrpSpPr>
          <p:cNvPr id="49" name="Group 48">
            <a:extLst>
              <a:ext uri="{FF2B5EF4-FFF2-40B4-BE49-F238E27FC236}">
                <a16:creationId xmlns:a16="http://schemas.microsoft.com/office/drawing/2014/main" id="{D6B64F5F-A59C-86CF-4367-1B9AA2107172}"/>
              </a:ext>
            </a:extLst>
          </p:cNvPr>
          <p:cNvGrpSpPr/>
          <p:nvPr/>
        </p:nvGrpSpPr>
        <p:grpSpPr>
          <a:xfrm>
            <a:off x="7708110" y="2058651"/>
            <a:ext cx="2188150" cy="761747"/>
            <a:chOff x="7708110" y="2058651"/>
            <a:chExt cx="2188150" cy="761747"/>
          </a:xfrm>
        </p:grpSpPr>
        <p:sp>
          <p:nvSpPr>
            <p:cNvPr id="50" name="Rectangle 49">
              <a:extLst>
                <a:ext uri="{FF2B5EF4-FFF2-40B4-BE49-F238E27FC236}">
                  <a16:creationId xmlns:a16="http://schemas.microsoft.com/office/drawing/2014/main" id="{691796CC-1891-A538-2A0B-1BBDEAA49E62}"/>
                </a:ext>
              </a:extLst>
            </p:cNvPr>
            <p:cNvSpPr/>
            <p:nvPr/>
          </p:nvSpPr>
          <p:spPr>
            <a:xfrm>
              <a:off x="8111794" y="2300020"/>
              <a:ext cx="1378772" cy="520378"/>
            </a:xfrm>
            <a:prstGeom prst="rect">
              <a:avLst/>
            </a:prstGeom>
            <a:solidFill>
              <a:schemeClr val="bg1">
                <a:lumMod val="9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A75DA408-AB11-6D59-F2F4-808E1AEE6E75}"/>
                </a:ext>
              </a:extLst>
            </p:cNvPr>
            <p:cNvSpPr txBox="1"/>
            <p:nvPr/>
          </p:nvSpPr>
          <p:spPr>
            <a:xfrm>
              <a:off x="7708110" y="2058651"/>
              <a:ext cx="2188150" cy="469359"/>
            </a:xfrm>
            <a:prstGeom prst="rect">
              <a:avLst/>
            </a:prstGeom>
            <a:noFill/>
          </p:spPr>
          <p:txBody>
            <a:bodyPr wrap="square" rtlCol="0">
              <a:spAutoFit/>
            </a:bodyPr>
            <a:lstStyle/>
            <a:p>
              <a:pPr algn="ctr"/>
              <a:r>
                <a:rPr lang="en-US" sz="1500" dirty="0">
                  <a:latin typeface="Arial" panose="020B0604020202020204" pitchFamily="34" charset="0"/>
                  <a:cs typeface="Arial" panose="020B0604020202020204" pitchFamily="34" charset="0"/>
                </a:rPr>
                <a:t>Dependent Children</a:t>
              </a:r>
            </a:p>
            <a:p>
              <a:pPr algn="ctr"/>
              <a:r>
                <a:rPr lang="en-US" sz="950" dirty="0">
                  <a:latin typeface="Arial" panose="020B0604020202020204" pitchFamily="34" charset="0"/>
                  <a:cs typeface="Arial" panose="020B0604020202020204" pitchFamily="34" charset="0"/>
                </a:rPr>
                <a:t>Up to age 26</a:t>
              </a:r>
              <a:endParaRPr lang="en-US" dirty="0">
                <a:latin typeface="Arial" panose="020B0604020202020204" pitchFamily="34" charset="0"/>
                <a:cs typeface="Arial" panose="020B0604020202020204" pitchFamily="34" charset="0"/>
              </a:endParaRPr>
            </a:p>
          </p:txBody>
        </p:sp>
      </p:grpSp>
      <p:grpSp>
        <p:nvGrpSpPr>
          <p:cNvPr id="52" name="Group 51">
            <a:extLst>
              <a:ext uri="{FF2B5EF4-FFF2-40B4-BE49-F238E27FC236}">
                <a16:creationId xmlns:a16="http://schemas.microsoft.com/office/drawing/2014/main" id="{BCB1A122-4C93-61E6-C77A-06C6A8785E5A}"/>
              </a:ext>
            </a:extLst>
          </p:cNvPr>
          <p:cNvGrpSpPr/>
          <p:nvPr/>
        </p:nvGrpSpPr>
        <p:grpSpPr>
          <a:xfrm>
            <a:off x="9627723" y="2069420"/>
            <a:ext cx="2188150" cy="773443"/>
            <a:chOff x="9627723" y="2069420"/>
            <a:chExt cx="2188150" cy="773443"/>
          </a:xfrm>
        </p:grpSpPr>
        <p:sp>
          <p:nvSpPr>
            <p:cNvPr id="53" name="Rectangle 52">
              <a:extLst>
                <a:ext uri="{FF2B5EF4-FFF2-40B4-BE49-F238E27FC236}">
                  <a16:creationId xmlns:a16="http://schemas.microsoft.com/office/drawing/2014/main" id="{4C5E2CB5-A0F1-6E83-B574-1EC4A2289FBB}"/>
                </a:ext>
              </a:extLst>
            </p:cNvPr>
            <p:cNvSpPr/>
            <p:nvPr/>
          </p:nvSpPr>
          <p:spPr>
            <a:xfrm>
              <a:off x="10038717" y="2322485"/>
              <a:ext cx="1378772" cy="520378"/>
            </a:xfrm>
            <a:prstGeom prst="rect">
              <a:avLst/>
            </a:prstGeom>
            <a:solidFill>
              <a:schemeClr val="bg1">
                <a:lumMod val="9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D7BDD2A1-10AA-84F5-3779-F088F0779F48}"/>
                </a:ext>
              </a:extLst>
            </p:cNvPr>
            <p:cNvSpPr txBox="1"/>
            <p:nvPr/>
          </p:nvSpPr>
          <p:spPr>
            <a:xfrm>
              <a:off x="9627723" y="2069420"/>
              <a:ext cx="2188150" cy="323165"/>
            </a:xfrm>
            <a:prstGeom prst="rect">
              <a:avLst/>
            </a:prstGeom>
            <a:noFill/>
          </p:spPr>
          <p:txBody>
            <a:bodyPr wrap="square" rtlCol="0">
              <a:spAutoFit/>
            </a:bodyPr>
            <a:lstStyle/>
            <a:p>
              <a:pPr algn="ctr"/>
              <a:r>
                <a:rPr lang="en-US" sz="1500" dirty="0">
                  <a:latin typeface="Arial" panose="020B0604020202020204" pitchFamily="34" charset="0"/>
                  <a:cs typeface="Arial" panose="020B0604020202020204" pitchFamily="34" charset="0"/>
                </a:rPr>
                <a:t>Parents</a:t>
              </a:r>
            </a:p>
          </p:txBody>
        </p:sp>
      </p:grpSp>
    </p:spTree>
    <p:extLst>
      <p:ext uri="{BB962C8B-B14F-4D97-AF65-F5344CB8AC3E}">
        <p14:creationId xmlns:p14="http://schemas.microsoft.com/office/powerpoint/2010/main" val="20575327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6376">
        <p159:morph option="byObject"/>
      </p:transition>
    </mc:Choice>
    <mc:Fallback xmlns="">
      <p:transition spd="slow" advTm="16376">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ence&#10;&#10;Description automatically generated">
            <a:extLst>
              <a:ext uri="{FF2B5EF4-FFF2-40B4-BE49-F238E27FC236}">
                <a16:creationId xmlns:a16="http://schemas.microsoft.com/office/drawing/2014/main" id="{85A97F3C-84BF-F342-9E19-850ED0A3ACE1}"/>
              </a:ext>
            </a:extLst>
          </p:cNvPr>
          <p:cNvPicPr>
            <a:picLocks noChangeAspect="1"/>
          </p:cNvPicPr>
          <p:nvPr/>
        </p:nvPicPr>
        <p:blipFill>
          <a:blip r:embed="rId2">
            <a:alphaModFix amt="35000"/>
          </a:blip>
          <a:stretch>
            <a:fillRect/>
          </a:stretch>
        </p:blipFill>
        <p:spPr>
          <a:xfrm>
            <a:off x="0" y="1297329"/>
            <a:ext cx="12192000" cy="5569058"/>
          </a:xfrm>
          <a:prstGeom prst="rect">
            <a:avLst/>
          </a:prstGeom>
        </p:spPr>
      </p:pic>
      <p:sp>
        <p:nvSpPr>
          <p:cNvPr id="25" name="Rectangle 24">
            <a:extLst>
              <a:ext uri="{FF2B5EF4-FFF2-40B4-BE49-F238E27FC236}">
                <a16:creationId xmlns:a16="http://schemas.microsoft.com/office/drawing/2014/main" id="{F74F0F2F-E31D-5B40-98F8-6D224770D272}"/>
              </a:ext>
            </a:extLst>
          </p:cNvPr>
          <p:cNvSpPr/>
          <p:nvPr/>
        </p:nvSpPr>
        <p:spPr>
          <a:xfrm>
            <a:off x="-11466" y="0"/>
            <a:ext cx="637632" cy="68580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F9C8971-3111-7344-A517-294A8ADC1CD8}"/>
              </a:ext>
            </a:extLst>
          </p:cNvPr>
          <p:cNvSpPr/>
          <p:nvPr/>
        </p:nvSpPr>
        <p:spPr>
          <a:xfrm rot="5400000">
            <a:off x="5178442" y="-5178442"/>
            <a:ext cx="972928" cy="11329816"/>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57E61B6-97F3-304C-AABB-6AC7FF79AC94}"/>
              </a:ext>
            </a:extLst>
          </p:cNvPr>
          <p:cNvSpPr txBox="1"/>
          <p:nvPr/>
        </p:nvSpPr>
        <p:spPr>
          <a:xfrm>
            <a:off x="4552" y="117105"/>
            <a:ext cx="11329813" cy="707886"/>
          </a:xfrm>
          <a:prstGeom prst="rect">
            <a:avLst/>
          </a:prstGeom>
          <a:noFill/>
        </p:spPr>
        <p:txBody>
          <a:bodyPr wrap="square" rtlCol="0">
            <a:spAutoFit/>
          </a:bodyPr>
          <a:lstStyle/>
          <a:p>
            <a:pPr algn="ctr"/>
            <a:r>
              <a:rPr lang="en-US" sz="4000" dirty="0">
                <a:solidFill>
                  <a:schemeClr val="bg1"/>
                </a:solidFill>
                <a:latin typeface="Century Gothic" panose="020B0502020202020204" pitchFamily="34" charset="0"/>
              </a:rPr>
              <a:t>Reference Material</a:t>
            </a:r>
          </a:p>
        </p:txBody>
      </p:sp>
      <p:sp>
        <p:nvSpPr>
          <p:cNvPr id="18" name="Right Triangle 37">
            <a:extLst>
              <a:ext uri="{FF2B5EF4-FFF2-40B4-BE49-F238E27FC236}">
                <a16:creationId xmlns:a16="http://schemas.microsoft.com/office/drawing/2014/main" id="{A7C2F731-0796-3245-954F-9BB9271D3561}"/>
              </a:ext>
            </a:extLst>
          </p:cNvPr>
          <p:cNvSpPr/>
          <p:nvPr/>
        </p:nvSpPr>
        <p:spPr>
          <a:xfrm rot="13487162">
            <a:off x="11193054" y="101246"/>
            <a:ext cx="734834" cy="739605"/>
          </a:xfrm>
          <a:custGeom>
            <a:avLst/>
            <a:gdLst>
              <a:gd name="connsiteX0" fmla="*/ 0 w 685388"/>
              <a:gd name="connsiteY0" fmla="*/ 690526 h 690526"/>
              <a:gd name="connsiteX1" fmla="*/ 0 w 685388"/>
              <a:gd name="connsiteY1" fmla="*/ 0 h 690526"/>
              <a:gd name="connsiteX2" fmla="*/ 685388 w 685388"/>
              <a:gd name="connsiteY2" fmla="*/ 690526 h 690526"/>
              <a:gd name="connsiteX3" fmla="*/ 0 w 685388"/>
              <a:gd name="connsiteY3" fmla="*/ 690526 h 690526"/>
              <a:gd name="connsiteX0" fmla="*/ 0 w 734834"/>
              <a:gd name="connsiteY0" fmla="*/ 739605 h 739605"/>
              <a:gd name="connsiteX1" fmla="*/ 49446 w 734834"/>
              <a:gd name="connsiteY1" fmla="*/ 0 h 739605"/>
              <a:gd name="connsiteX2" fmla="*/ 734834 w 734834"/>
              <a:gd name="connsiteY2" fmla="*/ 690526 h 739605"/>
              <a:gd name="connsiteX3" fmla="*/ 0 w 734834"/>
              <a:gd name="connsiteY3" fmla="*/ 739605 h 739605"/>
            </a:gdLst>
            <a:ahLst/>
            <a:cxnLst>
              <a:cxn ang="0">
                <a:pos x="connsiteX0" y="connsiteY0"/>
              </a:cxn>
              <a:cxn ang="0">
                <a:pos x="connsiteX1" y="connsiteY1"/>
              </a:cxn>
              <a:cxn ang="0">
                <a:pos x="connsiteX2" y="connsiteY2"/>
              </a:cxn>
              <a:cxn ang="0">
                <a:pos x="connsiteX3" y="connsiteY3"/>
              </a:cxn>
            </a:cxnLst>
            <a:rect l="l" t="t" r="r" b="b"/>
            <a:pathLst>
              <a:path w="734834" h="739605">
                <a:moveTo>
                  <a:pt x="0" y="739605"/>
                </a:moveTo>
                <a:lnTo>
                  <a:pt x="49446" y="0"/>
                </a:lnTo>
                <a:lnTo>
                  <a:pt x="734834" y="690526"/>
                </a:lnTo>
                <a:lnTo>
                  <a:pt x="0" y="73960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F45A56C-796A-FE4E-9CF7-FECD7DE6C3A7}"/>
              </a:ext>
            </a:extLst>
          </p:cNvPr>
          <p:cNvSpPr/>
          <p:nvPr/>
        </p:nvSpPr>
        <p:spPr>
          <a:xfrm>
            <a:off x="11380881" y="2"/>
            <a:ext cx="98787" cy="972927"/>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A658760A-88EE-8545-BAE9-9E4718639E72}"/>
              </a:ext>
            </a:extLst>
          </p:cNvPr>
          <p:cNvPicPr>
            <a:picLocks noChangeAspect="1"/>
          </p:cNvPicPr>
          <p:nvPr/>
        </p:nvPicPr>
        <p:blipFill>
          <a:blip r:embed="rId3"/>
          <a:srcRect/>
          <a:stretch/>
        </p:blipFill>
        <p:spPr>
          <a:xfrm>
            <a:off x="10086200" y="5964830"/>
            <a:ext cx="1243613" cy="330334"/>
          </a:xfrm>
          <a:prstGeom prst="rect">
            <a:avLst/>
          </a:prstGeom>
        </p:spPr>
      </p:pic>
      <p:grpSp>
        <p:nvGrpSpPr>
          <p:cNvPr id="21" name="Group 20">
            <a:extLst>
              <a:ext uri="{FF2B5EF4-FFF2-40B4-BE49-F238E27FC236}">
                <a16:creationId xmlns:a16="http://schemas.microsoft.com/office/drawing/2014/main" id="{423E7B71-F531-374F-A893-E89E106E6C15}"/>
              </a:ext>
            </a:extLst>
          </p:cNvPr>
          <p:cNvGrpSpPr/>
          <p:nvPr/>
        </p:nvGrpSpPr>
        <p:grpSpPr>
          <a:xfrm>
            <a:off x="11666718" y="6303265"/>
            <a:ext cx="525282" cy="554735"/>
            <a:chOff x="11666718" y="6303265"/>
            <a:chExt cx="525282" cy="554735"/>
          </a:xfrm>
        </p:grpSpPr>
        <p:sp>
          <p:nvSpPr>
            <p:cNvPr id="22" name="Rectangle 21">
              <a:extLst>
                <a:ext uri="{FF2B5EF4-FFF2-40B4-BE49-F238E27FC236}">
                  <a16:creationId xmlns:a16="http://schemas.microsoft.com/office/drawing/2014/main" id="{5AB9E51A-78D9-DB49-BE03-DB4B39A4779B}"/>
                </a:ext>
              </a:extLst>
            </p:cNvPr>
            <p:cNvSpPr/>
            <p:nvPr/>
          </p:nvSpPr>
          <p:spPr>
            <a:xfrm>
              <a:off x="11666718" y="6457580"/>
              <a:ext cx="525282" cy="400420"/>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14</a:t>
              </a:r>
            </a:p>
          </p:txBody>
        </p:sp>
        <p:sp>
          <p:nvSpPr>
            <p:cNvPr id="23" name="Rectangle 22">
              <a:extLst>
                <a:ext uri="{FF2B5EF4-FFF2-40B4-BE49-F238E27FC236}">
                  <a16:creationId xmlns:a16="http://schemas.microsoft.com/office/drawing/2014/main" id="{5E06F8E9-CF1E-3049-8C29-4FB2CF4A8D8F}"/>
                </a:ext>
              </a:extLst>
            </p:cNvPr>
            <p:cNvSpPr/>
            <p:nvPr/>
          </p:nvSpPr>
          <p:spPr>
            <a:xfrm>
              <a:off x="11666718" y="6303265"/>
              <a:ext cx="525282" cy="104664"/>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EECAADCF-615C-C744-B8E4-660AF1392132}"/>
              </a:ext>
            </a:extLst>
          </p:cNvPr>
          <p:cNvGrpSpPr/>
          <p:nvPr/>
        </p:nvGrpSpPr>
        <p:grpSpPr>
          <a:xfrm>
            <a:off x="811415" y="1081114"/>
            <a:ext cx="10569169" cy="1186465"/>
            <a:chOff x="4442487" y="1591201"/>
            <a:chExt cx="10569169" cy="1186465"/>
          </a:xfrm>
        </p:grpSpPr>
        <p:grpSp>
          <p:nvGrpSpPr>
            <p:cNvPr id="51" name="Group 50">
              <a:extLst>
                <a:ext uri="{FF2B5EF4-FFF2-40B4-BE49-F238E27FC236}">
                  <a16:creationId xmlns:a16="http://schemas.microsoft.com/office/drawing/2014/main" id="{5C503828-4521-0D4A-BD61-A504BDF955F9}"/>
                </a:ext>
              </a:extLst>
            </p:cNvPr>
            <p:cNvGrpSpPr/>
            <p:nvPr/>
          </p:nvGrpSpPr>
          <p:grpSpPr>
            <a:xfrm>
              <a:off x="4442487" y="1591201"/>
              <a:ext cx="10569169" cy="1186465"/>
              <a:chOff x="5199468" y="1672665"/>
              <a:chExt cx="10569169" cy="1186465"/>
            </a:xfrm>
          </p:grpSpPr>
          <p:sp>
            <p:nvSpPr>
              <p:cNvPr id="53" name="Rounded Rectangle 52">
                <a:extLst>
                  <a:ext uri="{FF2B5EF4-FFF2-40B4-BE49-F238E27FC236}">
                    <a16:creationId xmlns:a16="http://schemas.microsoft.com/office/drawing/2014/main" id="{BC4B7B69-7BB0-FF47-B476-A0EDB0A07D00}"/>
                  </a:ext>
                </a:extLst>
              </p:cNvPr>
              <p:cNvSpPr/>
              <p:nvPr/>
            </p:nvSpPr>
            <p:spPr>
              <a:xfrm>
                <a:off x="5199468" y="1979999"/>
                <a:ext cx="10569169" cy="879131"/>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ounded Rectangle 53">
                <a:extLst>
                  <a:ext uri="{FF2B5EF4-FFF2-40B4-BE49-F238E27FC236}">
                    <a16:creationId xmlns:a16="http://schemas.microsoft.com/office/drawing/2014/main" id="{87B6F7FB-5A8A-574C-B026-376F4DE87278}"/>
                  </a:ext>
                </a:extLst>
              </p:cNvPr>
              <p:cNvSpPr/>
              <p:nvPr/>
            </p:nvSpPr>
            <p:spPr>
              <a:xfrm>
                <a:off x="5199469" y="1672665"/>
                <a:ext cx="3013165" cy="557349"/>
              </a:xfrm>
              <a:prstGeom prst="roundRect">
                <a:avLst/>
              </a:prstGeom>
              <a:solidFill>
                <a:srgbClr val="00B0F0"/>
              </a:solidFill>
              <a:ln>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Employee Flyer</a:t>
                </a:r>
              </a:p>
            </p:txBody>
          </p:sp>
        </p:grpSp>
        <p:sp>
          <p:nvSpPr>
            <p:cNvPr id="52" name="TextBox 51">
              <a:extLst>
                <a:ext uri="{FF2B5EF4-FFF2-40B4-BE49-F238E27FC236}">
                  <a16:creationId xmlns:a16="http://schemas.microsoft.com/office/drawing/2014/main" id="{05BA1C89-2BE1-7348-8EF2-93C1DEC6D08B}"/>
                </a:ext>
              </a:extLst>
            </p:cNvPr>
            <p:cNvSpPr txBox="1"/>
            <p:nvPr/>
          </p:nvSpPr>
          <p:spPr>
            <a:xfrm>
              <a:off x="4681117" y="2245634"/>
              <a:ext cx="9232862" cy="276999"/>
            </a:xfrm>
            <a:prstGeom prst="rect">
              <a:avLst/>
            </a:prstGeom>
            <a:noFill/>
          </p:spPr>
          <p:txBody>
            <a:bodyPr wrap="square" rtlCol="0">
              <a:spAutoFit/>
            </a:bodyPr>
            <a:lstStyle/>
            <a:p>
              <a:pPr marL="171450" indent="-171450">
                <a:buFont typeface="Arial" panose="020B0604020202020204" pitchFamily="34" charset="0"/>
                <a:buChar char="•"/>
              </a:pPr>
              <a:r>
                <a:rPr lang="en-US" sz="1200" dirty="0">
                  <a:solidFill>
                    <a:schemeClr val="tx1">
                      <a:lumMod val="75000"/>
                      <a:lumOff val="25000"/>
                    </a:schemeClr>
                  </a:solidFill>
                  <a:latin typeface="Arial" panose="020B0604020202020204" pitchFamily="34" charset="0"/>
                  <a:cs typeface="Arial" panose="020B0604020202020204" pitchFamily="34" charset="0"/>
                </a:rPr>
                <a:t>Flyer features offered benefits and plan price information.</a:t>
              </a:r>
            </a:p>
          </p:txBody>
        </p:sp>
      </p:grpSp>
      <p:pic>
        <p:nvPicPr>
          <p:cNvPr id="7" name="Picture 6">
            <a:extLst>
              <a:ext uri="{FF2B5EF4-FFF2-40B4-BE49-F238E27FC236}">
                <a16:creationId xmlns:a16="http://schemas.microsoft.com/office/drawing/2014/main" id="{D3D65DB4-1B5D-1624-4220-524D45C308CB}"/>
              </a:ext>
            </a:extLst>
          </p:cNvPr>
          <p:cNvPicPr>
            <a:picLocks noChangeAspect="1"/>
          </p:cNvPicPr>
          <p:nvPr/>
        </p:nvPicPr>
        <p:blipFill>
          <a:blip r:embed="rId4"/>
          <a:stretch>
            <a:fillRect/>
          </a:stretch>
        </p:blipFill>
        <p:spPr>
          <a:xfrm>
            <a:off x="5559282" y="2960062"/>
            <a:ext cx="2499304" cy="3260720"/>
          </a:xfrm>
          <a:prstGeom prst="rect">
            <a:avLst/>
          </a:prstGeom>
        </p:spPr>
      </p:pic>
      <p:pic>
        <p:nvPicPr>
          <p:cNvPr id="3" name="Picture 2">
            <a:extLst>
              <a:ext uri="{FF2B5EF4-FFF2-40B4-BE49-F238E27FC236}">
                <a16:creationId xmlns:a16="http://schemas.microsoft.com/office/drawing/2014/main" id="{40ECE2E3-86A0-DFCA-B882-89439D829515}"/>
              </a:ext>
            </a:extLst>
          </p:cNvPr>
          <p:cNvPicPr>
            <a:picLocks noChangeAspect="1"/>
          </p:cNvPicPr>
          <p:nvPr/>
        </p:nvPicPr>
        <p:blipFill>
          <a:blip r:embed="rId5"/>
          <a:stretch>
            <a:fillRect/>
          </a:stretch>
        </p:blipFill>
        <p:spPr>
          <a:xfrm>
            <a:off x="3960315" y="2480450"/>
            <a:ext cx="2545803" cy="3382779"/>
          </a:xfrm>
          <a:prstGeom prst="rect">
            <a:avLst/>
          </a:prstGeom>
        </p:spPr>
      </p:pic>
    </p:spTree>
    <p:extLst>
      <p:ext uri="{BB962C8B-B14F-4D97-AF65-F5344CB8AC3E}">
        <p14:creationId xmlns:p14="http://schemas.microsoft.com/office/powerpoint/2010/main" val="27779494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6498">
        <p159:morph option="byObject"/>
      </p:transition>
    </mc:Choice>
    <mc:Fallback xmlns="">
      <p:transition spd="slow" advTm="16498">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D87A48D8-BD26-514C-8023-BB736DD5D5CB}"/>
              </a:ext>
            </a:extLst>
          </p:cNvPr>
          <p:cNvPicPr>
            <a:picLocks noChangeAspect="1"/>
          </p:cNvPicPr>
          <p:nvPr/>
        </p:nvPicPr>
        <p:blipFill rotWithShape="1">
          <a:blip r:embed="rId2"/>
          <a:srcRect l="4124" r="2606" b="12072"/>
          <a:stretch/>
        </p:blipFill>
        <p:spPr>
          <a:xfrm>
            <a:off x="0" y="1013312"/>
            <a:ext cx="12190603" cy="5844688"/>
          </a:xfrm>
          <a:prstGeom prst="rect">
            <a:avLst/>
          </a:prstGeom>
        </p:spPr>
      </p:pic>
      <p:pic>
        <p:nvPicPr>
          <p:cNvPr id="20" name="Picture 19">
            <a:extLst>
              <a:ext uri="{FF2B5EF4-FFF2-40B4-BE49-F238E27FC236}">
                <a16:creationId xmlns:a16="http://schemas.microsoft.com/office/drawing/2014/main" id="{A658760A-88EE-8545-BAE9-9E4718639E72}"/>
              </a:ext>
            </a:extLst>
          </p:cNvPr>
          <p:cNvPicPr>
            <a:picLocks noChangeAspect="1"/>
          </p:cNvPicPr>
          <p:nvPr/>
        </p:nvPicPr>
        <p:blipFill>
          <a:blip r:embed="rId3"/>
          <a:srcRect/>
          <a:stretch/>
        </p:blipFill>
        <p:spPr>
          <a:xfrm>
            <a:off x="9937043" y="6242761"/>
            <a:ext cx="1243613" cy="330334"/>
          </a:xfrm>
          <a:prstGeom prst="rect">
            <a:avLst/>
          </a:prstGeom>
        </p:spPr>
      </p:pic>
      <p:grpSp>
        <p:nvGrpSpPr>
          <p:cNvPr id="21" name="Group 20">
            <a:extLst>
              <a:ext uri="{FF2B5EF4-FFF2-40B4-BE49-F238E27FC236}">
                <a16:creationId xmlns:a16="http://schemas.microsoft.com/office/drawing/2014/main" id="{423E7B71-F531-374F-A893-E89E106E6C15}"/>
              </a:ext>
            </a:extLst>
          </p:cNvPr>
          <p:cNvGrpSpPr/>
          <p:nvPr/>
        </p:nvGrpSpPr>
        <p:grpSpPr>
          <a:xfrm>
            <a:off x="11666718" y="6303265"/>
            <a:ext cx="525282" cy="554735"/>
            <a:chOff x="11666718" y="6303265"/>
            <a:chExt cx="525282" cy="554735"/>
          </a:xfrm>
        </p:grpSpPr>
        <p:sp>
          <p:nvSpPr>
            <p:cNvPr id="22" name="Rectangle 21">
              <a:extLst>
                <a:ext uri="{FF2B5EF4-FFF2-40B4-BE49-F238E27FC236}">
                  <a16:creationId xmlns:a16="http://schemas.microsoft.com/office/drawing/2014/main" id="{5AB9E51A-78D9-DB49-BE03-DB4B39A4779B}"/>
                </a:ext>
              </a:extLst>
            </p:cNvPr>
            <p:cNvSpPr/>
            <p:nvPr/>
          </p:nvSpPr>
          <p:spPr>
            <a:xfrm>
              <a:off x="11666718" y="6457580"/>
              <a:ext cx="525282" cy="400420"/>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15</a:t>
              </a:r>
            </a:p>
          </p:txBody>
        </p:sp>
        <p:sp>
          <p:nvSpPr>
            <p:cNvPr id="23" name="Rectangle 22">
              <a:extLst>
                <a:ext uri="{FF2B5EF4-FFF2-40B4-BE49-F238E27FC236}">
                  <a16:creationId xmlns:a16="http://schemas.microsoft.com/office/drawing/2014/main" id="{5E06F8E9-CF1E-3049-8C29-4FB2CF4A8D8F}"/>
                </a:ext>
              </a:extLst>
            </p:cNvPr>
            <p:cNvSpPr/>
            <p:nvPr/>
          </p:nvSpPr>
          <p:spPr>
            <a:xfrm>
              <a:off x="11666718" y="6303265"/>
              <a:ext cx="525282" cy="104664"/>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15A4C236-2B05-FC43-828B-A6CA44F7D665}"/>
              </a:ext>
            </a:extLst>
          </p:cNvPr>
          <p:cNvSpPr/>
          <p:nvPr/>
        </p:nvSpPr>
        <p:spPr>
          <a:xfrm rot="5400000">
            <a:off x="6110246" y="-5298832"/>
            <a:ext cx="782919" cy="11380587"/>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2A3BA2B-6071-B944-BA61-6B9DB68BA0A3}"/>
              </a:ext>
            </a:extLst>
          </p:cNvPr>
          <p:cNvSpPr/>
          <p:nvPr/>
        </p:nvSpPr>
        <p:spPr>
          <a:xfrm flipH="1">
            <a:off x="657411" y="0"/>
            <a:ext cx="111361" cy="782919"/>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9" name="Right Triangle 28">
            <a:extLst>
              <a:ext uri="{FF2B5EF4-FFF2-40B4-BE49-F238E27FC236}">
                <a16:creationId xmlns:a16="http://schemas.microsoft.com/office/drawing/2014/main" id="{5F9E76CD-F21F-3349-9146-76CDC0C6D8DF}"/>
              </a:ext>
            </a:extLst>
          </p:cNvPr>
          <p:cNvSpPr/>
          <p:nvPr/>
        </p:nvSpPr>
        <p:spPr>
          <a:xfrm rot="8136421" flipH="1">
            <a:off x="338211" y="113131"/>
            <a:ext cx="538849" cy="561505"/>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B560FB4C-73D4-CD4C-9793-7CC0480328B6}"/>
              </a:ext>
            </a:extLst>
          </p:cNvPr>
          <p:cNvSpPr txBox="1"/>
          <p:nvPr/>
        </p:nvSpPr>
        <p:spPr>
          <a:xfrm>
            <a:off x="810015" y="129851"/>
            <a:ext cx="11380588" cy="523220"/>
          </a:xfrm>
          <a:prstGeom prst="rect">
            <a:avLst/>
          </a:prstGeom>
          <a:noFill/>
        </p:spPr>
        <p:txBody>
          <a:bodyPr wrap="square" rtlCol="0">
            <a:spAutoFit/>
          </a:bodyPr>
          <a:lstStyle/>
          <a:p>
            <a:pPr algn="ctr"/>
            <a:r>
              <a:rPr lang="en-US" sz="2800" dirty="0">
                <a:solidFill>
                  <a:schemeClr val="bg1"/>
                </a:solidFill>
                <a:latin typeface="Century Gothic" panose="020B0502020202020204" pitchFamily="34" charset="0"/>
              </a:rPr>
              <a:t>Your Customized Microsite</a:t>
            </a:r>
          </a:p>
        </p:txBody>
      </p:sp>
      <p:sp>
        <p:nvSpPr>
          <p:cNvPr id="31" name="Rectangle 30">
            <a:extLst>
              <a:ext uri="{FF2B5EF4-FFF2-40B4-BE49-F238E27FC236}">
                <a16:creationId xmlns:a16="http://schemas.microsoft.com/office/drawing/2014/main" id="{7B84DD9E-B5B7-0E44-AACC-657E00A21CC3}"/>
              </a:ext>
            </a:extLst>
          </p:cNvPr>
          <p:cNvSpPr/>
          <p:nvPr/>
        </p:nvSpPr>
        <p:spPr>
          <a:xfrm>
            <a:off x="11666718" y="-1"/>
            <a:ext cx="536858" cy="6253615"/>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9631DE0-F774-7B4C-ACB1-58324DB37784}"/>
              </a:ext>
            </a:extLst>
          </p:cNvPr>
          <p:cNvGrpSpPr/>
          <p:nvPr/>
        </p:nvGrpSpPr>
        <p:grpSpPr>
          <a:xfrm>
            <a:off x="4269524" y="1282700"/>
            <a:ext cx="3651551" cy="188221"/>
            <a:chOff x="4269524" y="1443728"/>
            <a:chExt cx="3651551" cy="188221"/>
          </a:xfrm>
        </p:grpSpPr>
        <p:sp>
          <p:nvSpPr>
            <p:cNvPr id="6" name="Rounded Rectangle 5">
              <a:extLst>
                <a:ext uri="{FF2B5EF4-FFF2-40B4-BE49-F238E27FC236}">
                  <a16:creationId xmlns:a16="http://schemas.microsoft.com/office/drawing/2014/main" id="{570BBBF3-C319-7A40-AE6E-15AC117BE259}"/>
                </a:ext>
              </a:extLst>
            </p:cNvPr>
            <p:cNvSpPr/>
            <p:nvPr/>
          </p:nvSpPr>
          <p:spPr>
            <a:xfrm>
              <a:off x="4269524" y="1443728"/>
              <a:ext cx="3651551" cy="188221"/>
            </a:xfrm>
            <a:prstGeom prst="roundRect">
              <a:avLst/>
            </a:prstGeom>
            <a:solidFill>
              <a:schemeClr val="bg1"/>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Lock">
              <a:extLst>
                <a:ext uri="{FF2B5EF4-FFF2-40B4-BE49-F238E27FC236}">
                  <a16:creationId xmlns:a16="http://schemas.microsoft.com/office/drawing/2014/main" id="{7693EA86-E643-8342-8A33-697E1824F1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59143" y="1472640"/>
              <a:ext cx="126066" cy="126066"/>
            </a:xfrm>
            <a:prstGeom prst="rect">
              <a:avLst/>
            </a:prstGeom>
          </p:spPr>
        </p:pic>
      </p:grpSp>
      <p:pic>
        <p:nvPicPr>
          <p:cNvPr id="19" name="Graphic 18" descr="Star">
            <a:extLst>
              <a:ext uri="{FF2B5EF4-FFF2-40B4-BE49-F238E27FC236}">
                <a16:creationId xmlns:a16="http://schemas.microsoft.com/office/drawing/2014/main" id="{E307451A-2E67-6946-A39A-96FACD77C6F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97780" y="1312123"/>
            <a:ext cx="135033" cy="135033"/>
          </a:xfrm>
          <a:prstGeom prst="rect">
            <a:avLst/>
          </a:prstGeom>
        </p:spPr>
      </p:pic>
      <p:sp>
        <p:nvSpPr>
          <p:cNvPr id="2" name="TextBox 1">
            <a:extLst>
              <a:ext uri="{FF2B5EF4-FFF2-40B4-BE49-F238E27FC236}">
                <a16:creationId xmlns:a16="http://schemas.microsoft.com/office/drawing/2014/main" id="{666C5B47-3254-256B-CD65-94CEF72CF7F5}"/>
              </a:ext>
            </a:extLst>
          </p:cNvPr>
          <p:cNvSpPr txBox="1"/>
          <p:nvPr/>
        </p:nvSpPr>
        <p:spPr>
          <a:xfrm>
            <a:off x="4746970" y="1247687"/>
            <a:ext cx="2726857" cy="253916"/>
          </a:xfrm>
          <a:prstGeom prst="rect">
            <a:avLst/>
          </a:prstGeom>
          <a:noFill/>
        </p:spPr>
        <p:txBody>
          <a:bodyPr wrap="square" rtlCol="0">
            <a:spAutoFit/>
          </a:bodyPr>
          <a:lstStyle/>
          <a:p>
            <a:r>
              <a:rPr lang="en-US" sz="1050" dirty="0">
                <a:hlinkClick r:id="rId8"/>
              </a:rPr>
              <a:t>https://www.legaleaseplan.com/jpschools</a:t>
            </a:r>
            <a:endParaRPr lang="en-US" sz="1050" dirty="0"/>
          </a:p>
        </p:txBody>
      </p:sp>
      <p:pic>
        <p:nvPicPr>
          <p:cNvPr id="9" name="Picture 8">
            <a:extLst>
              <a:ext uri="{FF2B5EF4-FFF2-40B4-BE49-F238E27FC236}">
                <a16:creationId xmlns:a16="http://schemas.microsoft.com/office/drawing/2014/main" id="{31360130-2A2D-8F36-091C-14AC4C8F78F1}"/>
              </a:ext>
            </a:extLst>
          </p:cNvPr>
          <p:cNvPicPr>
            <a:picLocks noChangeAspect="1"/>
          </p:cNvPicPr>
          <p:nvPr/>
        </p:nvPicPr>
        <p:blipFill>
          <a:blip r:embed="rId9"/>
          <a:srcRect b="16191"/>
          <a:stretch/>
        </p:blipFill>
        <p:spPr>
          <a:xfrm>
            <a:off x="4269523" y="1501603"/>
            <a:ext cx="3651551" cy="3685252"/>
          </a:xfrm>
          <a:prstGeom prst="rect">
            <a:avLst/>
          </a:prstGeom>
        </p:spPr>
      </p:pic>
    </p:spTree>
    <p:extLst>
      <p:ext uri="{BB962C8B-B14F-4D97-AF65-F5344CB8AC3E}">
        <p14:creationId xmlns:p14="http://schemas.microsoft.com/office/powerpoint/2010/main" val="8070162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3549">
        <p159:morph option="byObject"/>
      </p:transition>
    </mc:Choice>
    <mc:Fallback xmlns="">
      <p:transition spd="slow" advTm="13549">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omputer, computer, table, person&#10;&#10;Description automatically generated">
            <a:extLst>
              <a:ext uri="{FF2B5EF4-FFF2-40B4-BE49-F238E27FC236}">
                <a16:creationId xmlns:a16="http://schemas.microsoft.com/office/drawing/2014/main" id="{7B7D174F-B983-C84A-96B4-321E448CC791}"/>
              </a:ext>
            </a:extLst>
          </p:cNvPr>
          <p:cNvPicPr>
            <a:picLocks noChangeAspect="1"/>
          </p:cNvPicPr>
          <p:nvPr/>
        </p:nvPicPr>
        <p:blipFill rotWithShape="1">
          <a:blip r:embed="rId3">
            <a:alphaModFix amt="66000"/>
          </a:blip>
          <a:srcRect l="9783" t="10127" r="3748" b="3085"/>
          <a:stretch/>
        </p:blipFill>
        <p:spPr>
          <a:xfrm>
            <a:off x="0" y="0"/>
            <a:ext cx="12190603" cy="6853152"/>
          </a:xfrm>
          <a:prstGeom prst="rect">
            <a:avLst/>
          </a:prstGeom>
        </p:spPr>
      </p:pic>
      <p:sp>
        <p:nvSpPr>
          <p:cNvPr id="14" name="Rectangle 13">
            <a:extLst>
              <a:ext uri="{FF2B5EF4-FFF2-40B4-BE49-F238E27FC236}">
                <a16:creationId xmlns:a16="http://schemas.microsoft.com/office/drawing/2014/main" id="{6966422E-ED6F-7047-BFCF-24E174FFB13F}"/>
              </a:ext>
            </a:extLst>
          </p:cNvPr>
          <p:cNvSpPr/>
          <p:nvPr/>
        </p:nvSpPr>
        <p:spPr>
          <a:xfrm>
            <a:off x="11666718" y="-1"/>
            <a:ext cx="536858" cy="6253615"/>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57CC4ECF-79D3-D949-9388-B0278C8C8B2B}"/>
              </a:ext>
            </a:extLst>
          </p:cNvPr>
          <p:cNvGrpSpPr/>
          <p:nvPr/>
        </p:nvGrpSpPr>
        <p:grpSpPr>
          <a:xfrm>
            <a:off x="11666718" y="6303265"/>
            <a:ext cx="525282" cy="554735"/>
            <a:chOff x="11666718" y="6303265"/>
            <a:chExt cx="525282" cy="554735"/>
          </a:xfrm>
        </p:grpSpPr>
        <p:sp>
          <p:nvSpPr>
            <p:cNvPr id="16" name="Rectangle 15">
              <a:extLst>
                <a:ext uri="{FF2B5EF4-FFF2-40B4-BE49-F238E27FC236}">
                  <a16:creationId xmlns:a16="http://schemas.microsoft.com/office/drawing/2014/main" id="{B2EBCCD8-BA83-AC4F-8D68-CDD3A435FBFA}"/>
                </a:ext>
              </a:extLst>
            </p:cNvPr>
            <p:cNvSpPr/>
            <p:nvPr/>
          </p:nvSpPr>
          <p:spPr>
            <a:xfrm>
              <a:off x="11666718" y="6457580"/>
              <a:ext cx="525282" cy="400420"/>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16</a:t>
              </a:r>
            </a:p>
          </p:txBody>
        </p:sp>
        <p:sp>
          <p:nvSpPr>
            <p:cNvPr id="17" name="Rectangle 16">
              <a:extLst>
                <a:ext uri="{FF2B5EF4-FFF2-40B4-BE49-F238E27FC236}">
                  <a16:creationId xmlns:a16="http://schemas.microsoft.com/office/drawing/2014/main" id="{EDD5C847-452F-CC41-A002-8C6890B203C3}"/>
                </a:ext>
              </a:extLst>
            </p:cNvPr>
            <p:cNvSpPr/>
            <p:nvPr/>
          </p:nvSpPr>
          <p:spPr>
            <a:xfrm>
              <a:off x="11666718" y="6303265"/>
              <a:ext cx="525282" cy="104664"/>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37BB7B8A-11E7-D04A-AE28-CF5C461E981B}"/>
              </a:ext>
            </a:extLst>
          </p:cNvPr>
          <p:cNvGrpSpPr/>
          <p:nvPr/>
        </p:nvGrpSpPr>
        <p:grpSpPr>
          <a:xfrm>
            <a:off x="0" y="2417275"/>
            <a:ext cx="619055" cy="872151"/>
            <a:chOff x="0" y="2417275"/>
            <a:chExt cx="619055" cy="872151"/>
          </a:xfrm>
        </p:grpSpPr>
        <p:sp>
          <p:nvSpPr>
            <p:cNvPr id="19" name="Rectangle 18">
              <a:extLst>
                <a:ext uri="{FF2B5EF4-FFF2-40B4-BE49-F238E27FC236}">
                  <a16:creationId xmlns:a16="http://schemas.microsoft.com/office/drawing/2014/main" id="{5714A05D-1A2D-3641-8CC4-73C99876FD08}"/>
                </a:ext>
              </a:extLst>
            </p:cNvPr>
            <p:cNvSpPr/>
            <p:nvPr/>
          </p:nvSpPr>
          <p:spPr>
            <a:xfrm>
              <a:off x="0" y="2417275"/>
              <a:ext cx="92044" cy="872151"/>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C2C0366-B358-BD4A-90D5-9B1AAA78A7CE}"/>
                </a:ext>
              </a:extLst>
            </p:cNvPr>
            <p:cNvSpPr/>
            <p:nvPr/>
          </p:nvSpPr>
          <p:spPr>
            <a:xfrm>
              <a:off x="164949" y="2417275"/>
              <a:ext cx="92044" cy="872151"/>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Right Triangle 20">
              <a:extLst>
                <a:ext uri="{FF2B5EF4-FFF2-40B4-BE49-F238E27FC236}">
                  <a16:creationId xmlns:a16="http://schemas.microsoft.com/office/drawing/2014/main" id="{61AAC0D6-3018-9B44-ABED-A5F676F75CCB}"/>
                </a:ext>
              </a:extLst>
            </p:cNvPr>
            <p:cNvSpPr/>
            <p:nvPr/>
          </p:nvSpPr>
          <p:spPr>
            <a:xfrm rot="13499389">
              <a:off x="9028" y="2546907"/>
              <a:ext cx="610027" cy="617235"/>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a:extLst>
              <a:ext uri="{FF2B5EF4-FFF2-40B4-BE49-F238E27FC236}">
                <a16:creationId xmlns:a16="http://schemas.microsoft.com/office/drawing/2014/main" id="{606C9A92-7D6D-8446-8FAA-E8C41E7CD996}"/>
              </a:ext>
            </a:extLst>
          </p:cNvPr>
          <p:cNvSpPr/>
          <p:nvPr/>
        </p:nvSpPr>
        <p:spPr>
          <a:xfrm rot="5400000">
            <a:off x="5999277" y="-5187862"/>
            <a:ext cx="972928" cy="11348656"/>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7FA6159C-AFD8-C64A-AF3A-5B41D7CD856F}"/>
              </a:ext>
            </a:extLst>
          </p:cNvPr>
          <p:cNvGrpSpPr/>
          <p:nvPr/>
        </p:nvGrpSpPr>
        <p:grpSpPr>
          <a:xfrm flipH="1">
            <a:off x="237678" y="0"/>
            <a:ext cx="680517" cy="972930"/>
            <a:chOff x="9028" y="2417275"/>
            <a:chExt cx="610027" cy="872151"/>
          </a:xfrm>
        </p:grpSpPr>
        <p:sp>
          <p:nvSpPr>
            <p:cNvPr id="24" name="Rectangle 23">
              <a:extLst>
                <a:ext uri="{FF2B5EF4-FFF2-40B4-BE49-F238E27FC236}">
                  <a16:creationId xmlns:a16="http://schemas.microsoft.com/office/drawing/2014/main" id="{4F0F2B07-2EA7-1E42-9D66-DE460E728966}"/>
                </a:ext>
              </a:extLst>
            </p:cNvPr>
            <p:cNvSpPr/>
            <p:nvPr/>
          </p:nvSpPr>
          <p:spPr>
            <a:xfrm>
              <a:off x="164949" y="2417275"/>
              <a:ext cx="92044" cy="872151"/>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5" name="Right Triangle 24">
              <a:extLst>
                <a:ext uri="{FF2B5EF4-FFF2-40B4-BE49-F238E27FC236}">
                  <a16:creationId xmlns:a16="http://schemas.microsoft.com/office/drawing/2014/main" id="{747677B2-77CE-A84B-BDA8-B7C40FE7F6D5}"/>
                </a:ext>
              </a:extLst>
            </p:cNvPr>
            <p:cNvSpPr/>
            <p:nvPr/>
          </p:nvSpPr>
          <p:spPr>
            <a:xfrm rot="13499389">
              <a:off x="9028" y="2546907"/>
              <a:ext cx="610027" cy="617235"/>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492BB862-AFD3-B949-BCD3-3158C7E912CE}"/>
              </a:ext>
            </a:extLst>
          </p:cNvPr>
          <p:cNvSpPr txBox="1"/>
          <p:nvPr/>
        </p:nvSpPr>
        <p:spPr>
          <a:xfrm>
            <a:off x="841948" y="188101"/>
            <a:ext cx="11348655" cy="523220"/>
          </a:xfrm>
          <a:prstGeom prst="rect">
            <a:avLst/>
          </a:prstGeom>
          <a:noFill/>
        </p:spPr>
        <p:txBody>
          <a:bodyPr wrap="square" rtlCol="0">
            <a:spAutoFit/>
          </a:bodyPr>
          <a:lstStyle/>
          <a:p>
            <a:pPr algn="ctr"/>
            <a:r>
              <a:rPr lang="en-US" sz="2800" dirty="0">
                <a:solidFill>
                  <a:schemeClr val="bg1"/>
                </a:solidFill>
                <a:latin typeface="Century Gothic" panose="020B0502020202020204" pitchFamily="34" charset="0"/>
              </a:rPr>
              <a:t>We’re Here When You Need Us</a:t>
            </a:r>
          </a:p>
        </p:txBody>
      </p:sp>
      <p:pic>
        <p:nvPicPr>
          <p:cNvPr id="38" name="Picture 37">
            <a:extLst>
              <a:ext uri="{FF2B5EF4-FFF2-40B4-BE49-F238E27FC236}">
                <a16:creationId xmlns:a16="http://schemas.microsoft.com/office/drawing/2014/main" id="{1B658055-26C1-8C45-B893-D61F903B963E}"/>
              </a:ext>
            </a:extLst>
          </p:cNvPr>
          <p:cNvPicPr>
            <a:picLocks noChangeAspect="1"/>
          </p:cNvPicPr>
          <p:nvPr/>
        </p:nvPicPr>
        <p:blipFill>
          <a:blip r:embed="rId4"/>
          <a:srcRect/>
          <a:stretch/>
        </p:blipFill>
        <p:spPr>
          <a:xfrm>
            <a:off x="10086200" y="5964830"/>
            <a:ext cx="1243613" cy="330334"/>
          </a:xfrm>
          <a:prstGeom prst="rect">
            <a:avLst/>
          </a:prstGeom>
        </p:spPr>
      </p:pic>
      <p:grpSp>
        <p:nvGrpSpPr>
          <p:cNvPr id="5" name="Group 4">
            <a:extLst>
              <a:ext uri="{FF2B5EF4-FFF2-40B4-BE49-F238E27FC236}">
                <a16:creationId xmlns:a16="http://schemas.microsoft.com/office/drawing/2014/main" id="{9995DEA0-3F35-E84D-B9FE-F2253D173DCB}"/>
              </a:ext>
            </a:extLst>
          </p:cNvPr>
          <p:cNvGrpSpPr/>
          <p:nvPr/>
        </p:nvGrpSpPr>
        <p:grpSpPr>
          <a:xfrm>
            <a:off x="2982110" y="1300023"/>
            <a:ext cx="6446756" cy="3481512"/>
            <a:chOff x="2965654" y="2522568"/>
            <a:chExt cx="6446756" cy="3481512"/>
          </a:xfrm>
        </p:grpSpPr>
        <p:sp>
          <p:nvSpPr>
            <p:cNvPr id="35" name="TextBox 34">
              <a:extLst>
                <a:ext uri="{FF2B5EF4-FFF2-40B4-BE49-F238E27FC236}">
                  <a16:creationId xmlns:a16="http://schemas.microsoft.com/office/drawing/2014/main" id="{ADB9FAA7-FDE7-1046-9763-31558585E446}"/>
                </a:ext>
              </a:extLst>
            </p:cNvPr>
            <p:cNvSpPr txBox="1"/>
            <p:nvPr/>
          </p:nvSpPr>
          <p:spPr>
            <a:xfrm>
              <a:off x="4259446" y="2957092"/>
              <a:ext cx="5152964" cy="3046988"/>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For more information, visit:</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hlinkClick r:id="rId5"/>
                </a:rPr>
                <a:t>https://www.legaleaseplan.com/jpschools</a:t>
              </a:r>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 </a:t>
              </a:r>
            </a:p>
            <a:p>
              <a:r>
                <a:rPr lang="en-US" sz="2000" dirty="0">
                  <a:latin typeface="Arial" panose="020B0604020202020204" pitchFamily="34" charset="0"/>
                  <a:cs typeface="Arial" panose="020B0604020202020204" pitchFamily="34" charset="0"/>
                </a:rPr>
                <a:t>To learn more, call:</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1(800) 248-9000</a:t>
              </a:r>
            </a:p>
            <a:p>
              <a:endParaRPr lang="en-US" dirty="0"/>
            </a:p>
            <a:p>
              <a:endParaRPr lang="en-US" dirty="0"/>
            </a:p>
            <a:p>
              <a:endParaRPr lang="en-US" dirty="0"/>
            </a:p>
            <a:p>
              <a:endParaRPr lang="en-US" dirty="0"/>
            </a:p>
          </p:txBody>
        </p:sp>
        <p:pic>
          <p:nvPicPr>
            <p:cNvPr id="39" name="Picture 38" descr="A close up of a logo&#10;&#10;Description automatically generated">
              <a:extLst>
                <a:ext uri="{FF2B5EF4-FFF2-40B4-BE49-F238E27FC236}">
                  <a16:creationId xmlns:a16="http://schemas.microsoft.com/office/drawing/2014/main" id="{3C77DA96-2DCE-8940-9737-E8B5CAD4AFCE}"/>
                </a:ext>
              </a:extLst>
            </p:cNvPr>
            <p:cNvPicPr>
              <a:picLocks noChangeAspect="1"/>
            </p:cNvPicPr>
            <p:nvPr/>
          </p:nvPicPr>
          <p:blipFill>
            <a:blip r:embed="rId6"/>
            <a:stretch>
              <a:fillRect/>
            </a:stretch>
          </p:blipFill>
          <p:spPr>
            <a:xfrm>
              <a:off x="2965654" y="2522568"/>
              <a:ext cx="1681418" cy="1681418"/>
            </a:xfrm>
            <a:prstGeom prst="rect">
              <a:avLst/>
            </a:prstGeom>
          </p:spPr>
        </p:pic>
        <p:pic>
          <p:nvPicPr>
            <p:cNvPr id="41" name="Picture 40" descr="A close up of a logo&#10;&#10;Description automatically generated">
              <a:extLst>
                <a:ext uri="{FF2B5EF4-FFF2-40B4-BE49-F238E27FC236}">
                  <a16:creationId xmlns:a16="http://schemas.microsoft.com/office/drawing/2014/main" id="{847FC7C1-9284-7F45-9DC0-A19DB47A3942}"/>
                </a:ext>
              </a:extLst>
            </p:cNvPr>
            <p:cNvPicPr>
              <a:picLocks noChangeAspect="1"/>
            </p:cNvPicPr>
            <p:nvPr/>
          </p:nvPicPr>
          <p:blipFill>
            <a:blip r:embed="rId7"/>
            <a:stretch>
              <a:fillRect/>
            </a:stretch>
          </p:blipFill>
          <p:spPr>
            <a:xfrm>
              <a:off x="2965654" y="3742235"/>
              <a:ext cx="1681418" cy="1675813"/>
            </a:xfrm>
            <a:prstGeom prst="rect">
              <a:avLst/>
            </a:prstGeom>
          </p:spPr>
        </p:pic>
      </p:grpSp>
    </p:spTree>
    <p:extLst>
      <p:ext uri="{BB962C8B-B14F-4D97-AF65-F5344CB8AC3E}">
        <p14:creationId xmlns:p14="http://schemas.microsoft.com/office/powerpoint/2010/main" val="36663674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0692">
        <p159:morph option="byObject"/>
      </p:transition>
    </mc:Choice>
    <mc:Fallback xmlns="">
      <p:transition spd="slow" advTm="10692">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lock&#10;&#10;Description automatically generated">
            <a:extLst>
              <a:ext uri="{FF2B5EF4-FFF2-40B4-BE49-F238E27FC236}">
                <a16:creationId xmlns:a16="http://schemas.microsoft.com/office/drawing/2014/main" id="{43F3E1FC-FD0C-0A44-A38D-4CCC228CB7A5}"/>
              </a:ext>
            </a:extLst>
          </p:cNvPr>
          <p:cNvPicPr>
            <a:picLocks noChangeAspect="1"/>
          </p:cNvPicPr>
          <p:nvPr/>
        </p:nvPicPr>
        <p:blipFill rotWithShape="1">
          <a:blip r:embed="rId3"/>
          <a:srcRect l="10599" r="19536"/>
          <a:stretch/>
        </p:blipFill>
        <p:spPr>
          <a:xfrm>
            <a:off x="0" y="0"/>
            <a:ext cx="12192000" cy="6858000"/>
          </a:xfrm>
          <a:prstGeom prst="rect">
            <a:avLst/>
          </a:prstGeom>
        </p:spPr>
      </p:pic>
      <p:sp>
        <p:nvSpPr>
          <p:cNvPr id="41986" name="Rectangle 2"/>
          <p:cNvSpPr>
            <a:spLocks noChangeArrowheads="1"/>
          </p:cNvSpPr>
          <p:nvPr/>
        </p:nvSpPr>
        <p:spPr bwMode="auto">
          <a:xfrm>
            <a:off x="1906588" y="457200"/>
            <a:ext cx="5334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b="1" baseline="-25000">
                <a:solidFill>
                  <a:srgbClr val="FF9933"/>
                </a:solidFill>
                <a:latin typeface="Times New Roman" panose="02020603050405020304" pitchFamily="18" charset="0"/>
              </a:defRPr>
            </a:lvl1pPr>
            <a:lvl2pPr marL="742950" indent="-285750" eaLnBrk="0" hangingPunct="0">
              <a:defRPr sz="3600" b="1" baseline="-25000">
                <a:solidFill>
                  <a:srgbClr val="FF9933"/>
                </a:solidFill>
                <a:latin typeface="Times New Roman" panose="02020603050405020304" pitchFamily="18" charset="0"/>
              </a:defRPr>
            </a:lvl2pPr>
            <a:lvl3pPr marL="1143000" indent="-228600" eaLnBrk="0" hangingPunct="0">
              <a:defRPr sz="3600" b="1" baseline="-25000">
                <a:solidFill>
                  <a:srgbClr val="FF9933"/>
                </a:solidFill>
                <a:latin typeface="Times New Roman" panose="02020603050405020304" pitchFamily="18" charset="0"/>
              </a:defRPr>
            </a:lvl3pPr>
            <a:lvl4pPr marL="1600200" indent="-228600" eaLnBrk="0" hangingPunct="0">
              <a:defRPr sz="3600" b="1" baseline="-25000">
                <a:solidFill>
                  <a:srgbClr val="FF9933"/>
                </a:solidFill>
                <a:latin typeface="Times New Roman" panose="02020603050405020304" pitchFamily="18" charset="0"/>
              </a:defRPr>
            </a:lvl4pPr>
            <a:lvl5pPr marL="2057400" indent="-228600" eaLnBrk="0" hangingPunct="0">
              <a:defRPr sz="3600" b="1" baseline="-25000">
                <a:solidFill>
                  <a:srgbClr val="FF9933"/>
                </a:solidFill>
                <a:latin typeface="Times New Roman" panose="02020603050405020304" pitchFamily="18" charset="0"/>
              </a:defRPr>
            </a:lvl5pPr>
            <a:lvl6pPr marL="2514600" indent="-228600" eaLnBrk="0" fontAlgn="base" hangingPunct="0">
              <a:spcBef>
                <a:spcPct val="0"/>
              </a:spcBef>
              <a:spcAft>
                <a:spcPct val="0"/>
              </a:spcAft>
              <a:defRPr sz="3600" b="1" baseline="-25000">
                <a:solidFill>
                  <a:srgbClr val="FF9933"/>
                </a:solidFill>
                <a:latin typeface="Times New Roman" panose="02020603050405020304" pitchFamily="18" charset="0"/>
              </a:defRPr>
            </a:lvl6pPr>
            <a:lvl7pPr marL="2971800" indent="-228600" eaLnBrk="0" fontAlgn="base" hangingPunct="0">
              <a:spcBef>
                <a:spcPct val="0"/>
              </a:spcBef>
              <a:spcAft>
                <a:spcPct val="0"/>
              </a:spcAft>
              <a:defRPr sz="3600" b="1" baseline="-25000">
                <a:solidFill>
                  <a:srgbClr val="FF9933"/>
                </a:solidFill>
                <a:latin typeface="Times New Roman" panose="02020603050405020304" pitchFamily="18" charset="0"/>
              </a:defRPr>
            </a:lvl7pPr>
            <a:lvl8pPr marL="3429000" indent="-228600" eaLnBrk="0" fontAlgn="base" hangingPunct="0">
              <a:spcBef>
                <a:spcPct val="0"/>
              </a:spcBef>
              <a:spcAft>
                <a:spcPct val="0"/>
              </a:spcAft>
              <a:defRPr sz="3600" b="1" baseline="-25000">
                <a:solidFill>
                  <a:srgbClr val="FF9933"/>
                </a:solidFill>
                <a:latin typeface="Times New Roman" panose="02020603050405020304" pitchFamily="18" charset="0"/>
              </a:defRPr>
            </a:lvl8pPr>
            <a:lvl9pPr marL="3886200" indent="-228600" eaLnBrk="0" fontAlgn="base" hangingPunct="0">
              <a:spcBef>
                <a:spcPct val="0"/>
              </a:spcBef>
              <a:spcAft>
                <a:spcPct val="0"/>
              </a:spcAft>
              <a:defRPr sz="3600" b="1" baseline="-25000">
                <a:solidFill>
                  <a:srgbClr val="FF9933"/>
                </a:solidFill>
                <a:latin typeface="Times New Roman" panose="02020603050405020304" pitchFamily="18" charset="0"/>
              </a:defRPr>
            </a:lvl9pPr>
          </a:lstStyle>
          <a:p>
            <a:pPr eaLnBrk="1" hangingPunct="1"/>
            <a:endParaRPr lang="en-US" altLang="en-US"/>
          </a:p>
        </p:txBody>
      </p:sp>
      <p:sp>
        <p:nvSpPr>
          <p:cNvPr id="10" name="Text Box 29"/>
          <p:cNvSpPr txBox="1">
            <a:spLocks noChangeArrowheads="1"/>
          </p:cNvSpPr>
          <p:nvPr/>
        </p:nvSpPr>
        <p:spPr bwMode="auto">
          <a:xfrm>
            <a:off x="1751012" y="2201418"/>
            <a:ext cx="8534400" cy="1331134"/>
          </a:xfrm>
          <a:prstGeom prst="rect">
            <a:avLst/>
          </a:prstGeom>
          <a:solidFill>
            <a:schemeClr val="bg2"/>
          </a:solidFill>
          <a:ln w="19050">
            <a:solidFill>
              <a:srgbClr val="EE7D31"/>
            </a:solidFill>
          </a:ln>
        </p:spPr>
        <p:txBody>
          <a:bodyPr>
            <a:spAutoFit/>
          </a:bodyPr>
          <a:lstStyle>
            <a:lvl1pPr eaLnBrk="0" hangingPunct="0">
              <a:defRPr sz="3600" b="1" baseline="-25000">
                <a:solidFill>
                  <a:srgbClr val="FF9933"/>
                </a:solidFill>
                <a:latin typeface="Times New Roman" panose="02020603050405020304" pitchFamily="18" charset="0"/>
              </a:defRPr>
            </a:lvl1pPr>
            <a:lvl2pPr marL="742950" indent="-285750" eaLnBrk="0" hangingPunct="0">
              <a:defRPr sz="3600" b="1" baseline="-25000">
                <a:solidFill>
                  <a:srgbClr val="FF9933"/>
                </a:solidFill>
                <a:latin typeface="Times New Roman" panose="02020603050405020304" pitchFamily="18" charset="0"/>
              </a:defRPr>
            </a:lvl2pPr>
            <a:lvl3pPr marL="1143000" indent="-228600" eaLnBrk="0" hangingPunct="0">
              <a:defRPr sz="3600" b="1" baseline="-25000">
                <a:solidFill>
                  <a:srgbClr val="FF9933"/>
                </a:solidFill>
                <a:latin typeface="Times New Roman" panose="02020603050405020304" pitchFamily="18" charset="0"/>
              </a:defRPr>
            </a:lvl3pPr>
            <a:lvl4pPr marL="1600200" indent="-228600" eaLnBrk="0" hangingPunct="0">
              <a:defRPr sz="3600" b="1" baseline="-25000">
                <a:solidFill>
                  <a:srgbClr val="FF9933"/>
                </a:solidFill>
                <a:latin typeface="Times New Roman" panose="02020603050405020304" pitchFamily="18" charset="0"/>
              </a:defRPr>
            </a:lvl4pPr>
            <a:lvl5pPr marL="2057400" indent="-228600" eaLnBrk="0" hangingPunct="0">
              <a:defRPr sz="3600" b="1" baseline="-25000">
                <a:solidFill>
                  <a:srgbClr val="FF9933"/>
                </a:solidFill>
                <a:latin typeface="Times New Roman" panose="02020603050405020304" pitchFamily="18" charset="0"/>
              </a:defRPr>
            </a:lvl5pPr>
            <a:lvl6pPr marL="2514600" indent="-228600" eaLnBrk="0" fontAlgn="base" hangingPunct="0">
              <a:spcBef>
                <a:spcPct val="0"/>
              </a:spcBef>
              <a:spcAft>
                <a:spcPct val="0"/>
              </a:spcAft>
              <a:defRPr sz="3600" b="1" baseline="-25000">
                <a:solidFill>
                  <a:srgbClr val="FF9933"/>
                </a:solidFill>
                <a:latin typeface="Times New Roman" panose="02020603050405020304" pitchFamily="18" charset="0"/>
              </a:defRPr>
            </a:lvl6pPr>
            <a:lvl7pPr marL="2971800" indent="-228600" eaLnBrk="0" fontAlgn="base" hangingPunct="0">
              <a:spcBef>
                <a:spcPct val="0"/>
              </a:spcBef>
              <a:spcAft>
                <a:spcPct val="0"/>
              </a:spcAft>
              <a:defRPr sz="3600" b="1" baseline="-25000">
                <a:solidFill>
                  <a:srgbClr val="FF9933"/>
                </a:solidFill>
                <a:latin typeface="Times New Roman" panose="02020603050405020304" pitchFamily="18" charset="0"/>
              </a:defRPr>
            </a:lvl7pPr>
            <a:lvl8pPr marL="3429000" indent="-228600" eaLnBrk="0" fontAlgn="base" hangingPunct="0">
              <a:spcBef>
                <a:spcPct val="0"/>
              </a:spcBef>
              <a:spcAft>
                <a:spcPct val="0"/>
              </a:spcAft>
              <a:defRPr sz="3600" b="1" baseline="-25000">
                <a:solidFill>
                  <a:srgbClr val="FF9933"/>
                </a:solidFill>
                <a:latin typeface="Times New Roman" panose="02020603050405020304" pitchFamily="18" charset="0"/>
              </a:defRPr>
            </a:lvl8pPr>
            <a:lvl9pPr marL="3886200" indent="-228600" eaLnBrk="0" fontAlgn="base" hangingPunct="0">
              <a:spcBef>
                <a:spcPct val="0"/>
              </a:spcBef>
              <a:spcAft>
                <a:spcPct val="0"/>
              </a:spcAft>
              <a:defRPr sz="3600" b="1" baseline="-25000">
                <a:solidFill>
                  <a:srgbClr val="FF9933"/>
                </a:solidFill>
                <a:latin typeface="Times New Roman" panose="02020603050405020304" pitchFamily="18" charset="0"/>
              </a:defRPr>
            </a:lvl9pPr>
          </a:lstStyle>
          <a:p>
            <a:pPr algn="just" eaLnBrk="1" hangingPunct="1"/>
            <a:r>
              <a:rPr lang="en-US" altLang="en-US" sz="1150" b="0" baseline="0" dirty="0">
                <a:solidFill>
                  <a:schemeClr val="tx1"/>
                </a:solidFill>
                <a:latin typeface="Arial" panose="020B0604020202020204" pitchFamily="34" charset="0"/>
              </a:rPr>
              <a:t>Limitations and exclusions apply. This benefit summary is intended only to highlight benefits and should not be relied upon to fully determine coverage. More complete descriptions of benefits and the terms under which they are provided are received upon enrolling in the plan. Group legal plans are administered by Legal Access Plans, L.L.C. or LegalEASE Home Office: 5151 San Felipe, Suite 2300, Houston, TX. This legal plan may not be regulated as insurance in some states, but is available in all states. Plans are underwritten by insurance carrier partners in states where required. Please contact LegalEASE for complete details. </a:t>
            </a:r>
          </a:p>
          <a:p>
            <a:pPr algn="just" eaLnBrk="1" hangingPunct="1"/>
            <a:endParaRPr lang="en-US" altLang="en-US" sz="1150" b="0" baseline="0" dirty="0">
              <a:solidFill>
                <a:schemeClr val="tx1"/>
              </a:solidFill>
              <a:latin typeface="Arial" panose="020B0604020202020204" pitchFamily="34" charset="0"/>
            </a:endParaRPr>
          </a:p>
          <a:p>
            <a:pPr algn="just" eaLnBrk="1" hangingPunct="1"/>
            <a:r>
              <a:rPr lang="en-US" altLang="en-US" sz="1150" b="0" baseline="0" dirty="0">
                <a:solidFill>
                  <a:schemeClr val="tx1"/>
                </a:solidFill>
                <a:latin typeface="Arial" panose="020B0604020202020204" pitchFamily="34" charset="0"/>
              </a:rPr>
              <a:t>©2025 LegalEASE All rights reserved. VSC_INS_Enroll_LegalEASEPresentation_JeffersonParishSchoolBoard_2025-05</a:t>
            </a:r>
          </a:p>
        </p:txBody>
      </p:sp>
      <p:pic>
        <p:nvPicPr>
          <p:cNvPr id="7" name="Picture 6">
            <a:extLst>
              <a:ext uri="{FF2B5EF4-FFF2-40B4-BE49-F238E27FC236}">
                <a16:creationId xmlns:a16="http://schemas.microsoft.com/office/drawing/2014/main" id="{17EF121F-899D-FD4B-90CB-9A40F07C4B71}"/>
              </a:ext>
            </a:extLst>
          </p:cNvPr>
          <p:cNvPicPr>
            <a:picLocks noChangeAspect="1"/>
          </p:cNvPicPr>
          <p:nvPr/>
        </p:nvPicPr>
        <p:blipFill>
          <a:blip r:embed="rId4"/>
          <a:srcRect/>
          <a:stretch/>
        </p:blipFill>
        <p:spPr>
          <a:xfrm>
            <a:off x="8284480" y="4246023"/>
            <a:ext cx="1243613" cy="330334"/>
          </a:xfrm>
          <a:prstGeom prst="rect">
            <a:avLst/>
          </a:prstGeom>
        </p:spPr>
      </p:pic>
      <p:pic>
        <p:nvPicPr>
          <p:cNvPr id="5" name="Picture 4" descr="A picture containing clock&#10;&#10;Description automatically generated">
            <a:extLst>
              <a:ext uri="{FF2B5EF4-FFF2-40B4-BE49-F238E27FC236}">
                <a16:creationId xmlns:a16="http://schemas.microsoft.com/office/drawing/2014/main" id="{EF087845-89F2-354F-A546-AEF13CCA11C9}"/>
              </a:ext>
            </a:extLst>
          </p:cNvPr>
          <p:cNvPicPr>
            <a:picLocks noChangeAspect="1"/>
          </p:cNvPicPr>
          <p:nvPr/>
        </p:nvPicPr>
        <p:blipFill>
          <a:blip r:embed="rId5"/>
          <a:stretch>
            <a:fillRect/>
          </a:stretch>
        </p:blipFill>
        <p:spPr>
          <a:xfrm>
            <a:off x="9454392" y="3076353"/>
            <a:ext cx="2280261" cy="3781647"/>
          </a:xfrm>
          <a:prstGeom prst="rect">
            <a:avLst/>
          </a:prstGeom>
        </p:spPr>
      </p:pic>
      <p:pic>
        <p:nvPicPr>
          <p:cNvPr id="13" name="Picture 12" descr="A person wearing a suit and tie&#10;&#10;Description automatically generated">
            <a:extLst>
              <a:ext uri="{FF2B5EF4-FFF2-40B4-BE49-F238E27FC236}">
                <a16:creationId xmlns:a16="http://schemas.microsoft.com/office/drawing/2014/main" id="{ADD65EB3-00A9-104A-AD44-15A6A7AB43FF}"/>
              </a:ext>
            </a:extLst>
          </p:cNvPr>
          <p:cNvPicPr>
            <a:picLocks noChangeAspect="1"/>
          </p:cNvPicPr>
          <p:nvPr/>
        </p:nvPicPr>
        <p:blipFill>
          <a:blip r:embed="rId6"/>
          <a:stretch>
            <a:fillRect/>
          </a:stretch>
        </p:blipFill>
        <p:spPr>
          <a:xfrm flipH="1">
            <a:off x="648270" y="3062296"/>
            <a:ext cx="1243613" cy="3643375"/>
          </a:xfrm>
          <a:prstGeom prst="rect">
            <a:avLst/>
          </a:prstGeom>
        </p:spPr>
      </p:pic>
    </p:spTree>
    <p:extLst>
      <p:ext uri="{BB962C8B-B14F-4D97-AF65-F5344CB8AC3E}">
        <p14:creationId xmlns:p14="http://schemas.microsoft.com/office/powerpoint/2010/main" val="17545883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631">
        <p159:morph option="byObject"/>
      </p:transition>
    </mc:Choice>
    <mc:Fallback xmlns="">
      <p:transition spd="slow" advTm="4631">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24AF6B5-CC3E-4562-8D8F-65622F20720D}"/>
              </a:ext>
            </a:extLst>
          </p:cNvPr>
          <p:cNvSpPr>
            <a:spLocks noGrp="1"/>
          </p:cNvSpPr>
          <p:nvPr>
            <p:ph type="title"/>
          </p:nvPr>
        </p:nvSpPr>
        <p:spPr/>
        <p:txBody>
          <a:bodyPr/>
          <a:lstStyle/>
          <a:p>
            <a:endParaRPr lang="en-US"/>
          </a:p>
        </p:txBody>
      </p:sp>
      <p:sp>
        <p:nvSpPr>
          <p:cNvPr id="4" name="Rectangle 3">
            <a:extLst>
              <a:ext uri="{FF2B5EF4-FFF2-40B4-BE49-F238E27FC236}">
                <a16:creationId xmlns:a16="http://schemas.microsoft.com/office/drawing/2014/main" id="{EAEA0018-5C93-294C-AAC7-D951D813377B}"/>
              </a:ext>
            </a:extLst>
          </p:cNvPr>
          <p:cNvSpPr/>
          <p:nvPr/>
        </p:nvSpPr>
        <p:spPr>
          <a:xfrm>
            <a:off x="6627136" y="0"/>
            <a:ext cx="5564863" cy="6858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AA2A3E5A-2216-0545-A05A-07F38F83A7C1}"/>
              </a:ext>
            </a:extLst>
          </p:cNvPr>
          <p:cNvGrpSpPr/>
          <p:nvPr/>
        </p:nvGrpSpPr>
        <p:grpSpPr>
          <a:xfrm>
            <a:off x="0" y="2417275"/>
            <a:ext cx="619055" cy="872151"/>
            <a:chOff x="0" y="2417275"/>
            <a:chExt cx="619055" cy="872151"/>
          </a:xfrm>
        </p:grpSpPr>
        <p:sp>
          <p:nvSpPr>
            <p:cNvPr id="5" name="Rectangle 4">
              <a:extLst>
                <a:ext uri="{FF2B5EF4-FFF2-40B4-BE49-F238E27FC236}">
                  <a16:creationId xmlns:a16="http://schemas.microsoft.com/office/drawing/2014/main" id="{B9925EEA-0E9E-B148-AEE8-BBF6995AA381}"/>
                </a:ext>
              </a:extLst>
            </p:cNvPr>
            <p:cNvSpPr/>
            <p:nvPr/>
          </p:nvSpPr>
          <p:spPr>
            <a:xfrm>
              <a:off x="0" y="2417275"/>
              <a:ext cx="92044" cy="872151"/>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36EA307-3F95-3D45-90E9-51EA0C9ED07A}"/>
                </a:ext>
              </a:extLst>
            </p:cNvPr>
            <p:cNvSpPr/>
            <p:nvPr/>
          </p:nvSpPr>
          <p:spPr>
            <a:xfrm>
              <a:off x="164949" y="2417275"/>
              <a:ext cx="92044" cy="872151"/>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 name="Right Triangle 2">
              <a:extLst>
                <a:ext uri="{FF2B5EF4-FFF2-40B4-BE49-F238E27FC236}">
                  <a16:creationId xmlns:a16="http://schemas.microsoft.com/office/drawing/2014/main" id="{994A6027-0B36-D448-A2D8-B36993C84A17}"/>
                </a:ext>
              </a:extLst>
            </p:cNvPr>
            <p:cNvSpPr/>
            <p:nvPr/>
          </p:nvSpPr>
          <p:spPr>
            <a:xfrm rot="13499389">
              <a:off x="9028" y="2546907"/>
              <a:ext cx="610027" cy="617235"/>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59869348-E04C-DB41-9335-876F1B3153FE}"/>
              </a:ext>
            </a:extLst>
          </p:cNvPr>
          <p:cNvGrpSpPr/>
          <p:nvPr/>
        </p:nvGrpSpPr>
        <p:grpSpPr>
          <a:xfrm>
            <a:off x="11666718" y="6303265"/>
            <a:ext cx="525282" cy="554735"/>
            <a:chOff x="11666718" y="6303265"/>
            <a:chExt cx="525282" cy="554735"/>
          </a:xfrm>
        </p:grpSpPr>
        <p:sp>
          <p:nvSpPr>
            <p:cNvPr id="25" name="Rectangle 24">
              <a:extLst>
                <a:ext uri="{FF2B5EF4-FFF2-40B4-BE49-F238E27FC236}">
                  <a16:creationId xmlns:a16="http://schemas.microsoft.com/office/drawing/2014/main" id="{2274A401-7BDE-CF43-A50D-DE5F8BB8A5E0}"/>
                </a:ext>
              </a:extLst>
            </p:cNvPr>
            <p:cNvSpPr/>
            <p:nvPr/>
          </p:nvSpPr>
          <p:spPr>
            <a:xfrm>
              <a:off x="11666718" y="6457580"/>
              <a:ext cx="525282" cy="400420"/>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02</a:t>
              </a:r>
            </a:p>
          </p:txBody>
        </p:sp>
        <p:sp>
          <p:nvSpPr>
            <p:cNvPr id="26" name="Rectangle 25">
              <a:extLst>
                <a:ext uri="{FF2B5EF4-FFF2-40B4-BE49-F238E27FC236}">
                  <a16:creationId xmlns:a16="http://schemas.microsoft.com/office/drawing/2014/main" id="{0C2BBC6F-6685-DB4E-B7CA-F5927619785E}"/>
                </a:ext>
              </a:extLst>
            </p:cNvPr>
            <p:cNvSpPr/>
            <p:nvPr/>
          </p:nvSpPr>
          <p:spPr>
            <a:xfrm>
              <a:off x="11666718" y="6303265"/>
              <a:ext cx="525282" cy="104664"/>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pic>
        <p:nvPicPr>
          <p:cNvPr id="22" name="Google Shape;250;p39">
            <a:extLst>
              <a:ext uri="{FF2B5EF4-FFF2-40B4-BE49-F238E27FC236}">
                <a16:creationId xmlns:a16="http://schemas.microsoft.com/office/drawing/2014/main" id="{356B3C74-5C57-5040-9FBE-E0E1E9AF2524}"/>
              </a:ext>
            </a:extLst>
          </p:cNvPr>
          <p:cNvPicPr preferRelativeResize="0"/>
          <p:nvPr/>
        </p:nvPicPr>
        <p:blipFill>
          <a:blip r:embed="rId3">
            <a:alphaModFix/>
          </a:blip>
          <a:stretch>
            <a:fillRect/>
          </a:stretch>
        </p:blipFill>
        <p:spPr>
          <a:xfrm>
            <a:off x="918472" y="299996"/>
            <a:ext cx="10742307" cy="6258008"/>
          </a:xfrm>
          <a:prstGeom prst="rect">
            <a:avLst/>
          </a:prstGeom>
          <a:noFill/>
          <a:ln>
            <a:noFill/>
          </a:ln>
        </p:spPr>
      </p:pic>
      <p:sp>
        <p:nvSpPr>
          <p:cNvPr id="10" name="Rectangle 9">
            <a:extLst>
              <a:ext uri="{FF2B5EF4-FFF2-40B4-BE49-F238E27FC236}">
                <a16:creationId xmlns:a16="http://schemas.microsoft.com/office/drawing/2014/main" id="{631A8D96-20B1-4B42-BA57-17EBC9E3AAE1}"/>
              </a:ext>
            </a:extLst>
          </p:cNvPr>
          <p:cNvSpPr/>
          <p:nvPr/>
        </p:nvSpPr>
        <p:spPr>
          <a:xfrm>
            <a:off x="1181846" y="646976"/>
            <a:ext cx="5326363" cy="973386"/>
          </a:xfrm>
          <a:prstGeom prst="rect">
            <a:avLst/>
          </a:prstGeom>
          <a:solidFill>
            <a:srgbClr val="D9D9D9">
              <a:alpha val="31000"/>
            </a:srgbClr>
          </a:solidFill>
          <a:ln w="9525">
            <a:solidFill>
              <a:schemeClr val="bg1">
                <a:lumMod val="6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65352D6-8864-1B4F-820B-499516C90BC3}"/>
              </a:ext>
            </a:extLst>
          </p:cNvPr>
          <p:cNvSpPr txBox="1"/>
          <p:nvPr/>
        </p:nvSpPr>
        <p:spPr>
          <a:xfrm>
            <a:off x="1181845" y="716648"/>
            <a:ext cx="5326364" cy="923330"/>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A legal insurance plan</a:t>
            </a:r>
            <a:r>
              <a:rPr lang="en-US" dirty="0">
                <a:latin typeface="Arial" panose="020B0604020202020204" pitchFamily="34" charset="0"/>
                <a:cs typeface="Arial" panose="020B0604020202020204" pitchFamily="34" charset="0"/>
              </a:rPr>
              <a:t> can ease the biggest stresses – finding and paying for legal expertise when you need it most.</a:t>
            </a:r>
          </a:p>
        </p:txBody>
      </p:sp>
      <p:grpSp>
        <p:nvGrpSpPr>
          <p:cNvPr id="13" name="Group 12">
            <a:extLst>
              <a:ext uri="{FF2B5EF4-FFF2-40B4-BE49-F238E27FC236}">
                <a16:creationId xmlns:a16="http://schemas.microsoft.com/office/drawing/2014/main" id="{3F1BFB51-D0E8-2F4C-B432-3F69181E7D5D}"/>
              </a:ext>
            </a:extLst>
          </p:cNvPr>
          <p:cNvGrpSpPr/>
          <p:nvPr/>
        </p:nvGrpSpPr>
        <p:grpSpPr>
          <a:xfrm>
            <a:off x="7848412" y="3272825"/>
            <a:ext cx="3535571" cy="1126739"/>
            <a:chOff x="8488564" y="3043946"/>
            <a:chExt cx="3535571" cy="1126739"/>
          </a:xfrm>
        </p:grpSpPr>
        <p:sp>
          <p:nvSpPr>
            <p:cNvPr id="11" name="Rectangle 10">
              <a:extLst>
                <a:ext uri="{FF2B5EF4-FFF2-40B4-BE49-F238E27FC236}">
                  <a16:creationId xmlns:a16="http://schemas.microsoft.com/office/drawing/2014/main" id="{DD06B827-843E-914C-A854-F188668E9EF5}"/>
                </a:ext>
              </a:extLst>
            </p:cNvPr>
            <p:cNvSpPr/>
            <p:nvPr/>
          </p:nvSpPr>
          <p:spPr>
            <a:xfrm>
              <a:off x="8488564" y="3043946"/>
              <a:ext cx="3462666" cy="1126739"/>
            </a:xfrm>
            <a:prstGeom prst="rect">
              <a:avLst/>
            </a:prstGeom>
            <a:solidFill>
              <a:srgbClr val="F2F2F4">
                <a:alpha val="87000"/>
              </a:srgbClr>
            </a:solidFill>
            <a:ln w="9525">
              <a:solidFill>
                <a:schemeClr val="bg1">
                  <a:lumMod val="6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042C00DC-059D-8C47-937F-B74CB7419A74}"/>
                </a:ext>
              </a:extLst>
            </p:cNvPr>
            <p:cNvSpPr txBox="1"/>
            <p:nvPr/>
          </p:nvSpPr>
          <p:spPr>
            <a:xfrm>
              <a:off x="8561469" y="3145650"/>
              <a:ext cx="3462666"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LegalEASE believes in happy and healthy employees, at work and at home.</a:t>
              </a:r>
            </a:p>
          </p:txBody>
        </p:sp>
      </p:grpSp>
      <p:pic>
        <p:nvPicPr>
          <p:cNvPr id="19" name="Picture 18">
            <a:extLst>
              <a:ext uri="{FF2B5EF4-FFF2-40B4-BE49-F238E27FC236}">
                <a16:creationId xmlns:a16="http://schemas.microsoft.com/office/drawing/2014/main" id="{CE2D8BCE-4DDB-C84D-83AA-E267F2B2A24A}"/>
              </a:ext>
            </a:extLst>
          </p:cNvPr>
          <p:cNvPicPr>
            <a:picLocks noChangeAspect="1"/>
          </p:cNvPicPr>
          <p:nvPr/>
        </p:nvPicPr>
        <p:blipFill>
          <a:blip r:embed="rId4"/>
          <a:srcRect/>
          <a:stretch/>
        </p:blipFill>
        <p:spPr>
          <a:xfrm>
            <a:off x="9742281" y="5764989"/>
            <a:ext cx="1542467" cy="409717"/>
          </a:xfrm>
          <a:prstGeom prst="rect">
            <a:avLst/>
          </a:prstGeom>
        </p:spPr>
      </p:pic>
    </p:spTree>
    <p:extLst>
      <p:ext uri="{BB962C8B-B14F-4D97-AF65-F5344CB8AC3E}">
        <p14:creationId xmlns:p14="http://schemas.microsoft.com/office/powerpoint/2010/main" val="9229860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2350">
        <p159:morph option="byObject"/>
        <p:sndAc>
          <p:endSnd/>
        </p:sndAc>
      </p:transition>
    </mc:Choice>
    <mc:Fallback xmlns="">
      <p:transition spd="slow" advTm="22350">
        <p:fade/>
        <p:sndAc>
          <p:end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AFA5C81-56E2-2C4A-B99A-CF56CA0D554E}"/>
              </a:ext>
            </a:extLst>
          </p:cNvPr>
          <p:cNvSpPr/>
          <p:nvPr/>
        </p:nvSpPr>
        <p:spPr>
          <a:xfrm>
            <a:off x="-11466" y="0"/>
            <a:ext cx="637632" cy="68580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8" name="Oval 84">
            <a:extLst>
              <a:ext uri="{FF2B5EF4-FFF2-40B4-BE49-F238E27FC236}">
                <a16:creationId xmlns:a16="http://schemas.microsoft.com/office/drawing/2014/main" id="{FF6A1B2D-FF9B-8D4A-9792-7945088FCF14}"/>
              </a:ext>
            </a:extLst>
          </p:cNvPr>
          <p:cNvSpPr/>
          <p:nvPr/>
        </p:nvSpPr>
        <p:spPr>
          <a:xfrm rot="19063958" flipV="1">
            <a:off x="3322414" y="96064"/>
            <a:ext cx="5898301" cy="6380926"/>
          </a:xfrm>
          <a:custGeom>
            <a:avLst/>
            <a:gdLst>
              <a:gd name="connsiteX0" fmla="*/ 0 w 6440850"/>
              <a:gd name="connsiteY0" fmla="*/ 3007637 h 6015273"/>
              <a:gd name="connsiteX1" fmla="*/ 3220425 w 6440850"/>
              <a:gd name="connsiteY1" fmla="*/ 0 h 6015273"/>
              <a:gd name="connsiteX2" fmla="*/ 6440850 w 6440850"/>
              <a:gd name="connsiteY2" fmla="*/ 3007637 h 6015273"/>
              <a:gd name="connsiteX3" fmla="*/ 3220425 w 6440850"/>
              <a:gd name="connsiteY3" fmla="*/ 6015274 h 6015273"/>
              <a:gd name="connsiteX4" fmla="*/ 0 w 6440850"/>
              <a:gd name="connsiteY4" fmla="*/ 3007637 h 6015273"/>
              <a:gd name="connsiteX0" fmla="*/ 0 w 5635781"/>
              <a:gd name="connsiteY0" fmla="*/ 3077284 h 6015424"/>
              <a:gd name="connsiteX1" fmla="*/ 2415356 w 5635781"/>
              <a:gd name="connsiteY1" fmla="*/ 73 h 6015424"/>
              <a:gd name="connsiteX2" fmla="*/ 5635781 w 5635781"/>
              <a:gd name="connsiteY2" fmla="*/ 3007710 h 6015424"/>
              <a:gd name="connsiteX3" fmla="*/ 2415356 w 5635781"/>
              <a:gd name="connsiteY3" fmla="*/ 6015347 h 6015424"/>
              <a:gd name="connsiteX4" fmla="*/ 0 w 5635781"/>
              <a:gd name="connsiteY4" fmla="*/ 3077284 h 6015424"/>
              <a:gd name="connsiteX0" fmla="*/ 138091 w 5773872"/>
              <a:gd name="connsiteY0" fmla="*/ 3077284 h 6015444"/>
              <a:gd name="connsiteX1" fmla="*/ 2553447 w 5773872"/>
              <a:gd name="connsiteY1" fmla="*/ 73 h 6015444"/>
              <a:gd name="connsiteX2" fmla="*/ 5773872 w 5773872"/>
              <a:gd name="connsiteY2" fmla="*/ 3007710 h 6015444"/>
              <a:gd name="connsiteX3" fmla="*/ 2553447 w 5773872"/>
              <a:gd name="connsiteY3" fmla="*/ 6015347 h 6015444"/>
              <a:gd name="connsiteX4" fmla="*/ 138091 w 5773872"/>
              <a:gd name="connsiteY4" fmla="*/ 3077284 h 6015444"/>
              <a:gd name="connsiteX0" fmla="*/ 138091 w 5774376"/>
              <a:gd name="connsiteY0" fmla="*/ 3077284 h 6015444"/>
              <a:gd name="connsiteX1" fmla="*/ 2553447 w 5774376"/>
              <a:gd name="connsiteY1" fmla="*/ 73 h 6015444"/>
              <a:gd name="connsiteX2" fmla="*/ 5773872 w 5774376"/>
              <a:gd name="connsiteY2" fmla="*/ 3007710 h 6015444"/>
              <a:gd name="connsiteX3" fmla="*/ 2553447 w 5774376"/>
              <a:gd name="connsiteY3" fmla="*/ 6015347 h 6015444"/>
              <a:gd name="connsiteX4" fmla="*/ 138091 w 5774376"/>
              <a:gd name="connsiteY4" fmla="*/ 3077284 h 6015444"/>
              <a:gd name="connsiteX0" fmla="*/ 138091 w 5774376"/>
              <a:gd name="connsiteY0" fmla="*/ 3077282 h 6015442"/>
              <a:gd name="connsiteX1" fmla="*/ 2553447 w 5774376"/>
              <a:gd name="connsiteY1" fmla="*/ 71 h 6015442"/>
              <a:gd name="connsiteX2" fmla="*/ 5773872 w 5774376"/>
              <a:gd name="connsiteY2" fmla="*/ 3007708 h 6015442"/>
              <a:gd name="connsiteX3" fmla="*/ 2553447 w 5774376"/>
              <a:gd name="connsiteY3" fmla="*/ 6015345 h 6015442"/>
              <a:gd name="connsiteX4" fmla="*/ 138091 w 5774376"/>
              <a:gd name="connsiteY4" fmla="*/ 3077282 h 6015442"/>
              <a:gd name="connsiteX0" fmla="*/ 204450 w 5840735"/>
              <a:gd name="connsiteY0" fmla="*/ 3078606 h 6016766"/>
              <a:gd name="connsiteX1" fmla="*/ 2619806 w 5840735"/>
              <a:gd name="connsiteY1" fmla="*/ 1395 h 6016766"/>
              <a:gd name="connsiteX2" fmla="*/ 5840231 w 5840735"/>
              <a:gd name="connsiteY2" fmla="*/ 3009032 h 6016766"/>
              <a:gd name="connsiteX3" fmla="*/ 2619806 w 5840735"/>
              <a:gd name="connsiteY3" fmla="*/ 6016669 h 6016766"/>
              <a:gd name="connsiteX4" fmla="*/ 204450 w 5840735"/>
              <a:gd name="connsiteY4" fmla="*/ 3078606 h 6016766"/>
              <a:gd name="connsiteX0" fmla="*/ 204450 w 5840231"/>
              <a:gd name="connsiteY0" fmla="*/ 3078606 h 6016766"/>
              <a:gd name="connsiteX1" fmla="*/ 2619806 w 5840231"/>
              <a:gd name="connsiteY1" fmla="*/ 1395 h 6016766"/>
              <a:gd name="connsiteX2" fmla="*/ 5840231 w 5840231"/>
              <a:gd name="connsiteY2" fmla="*/ 3009032 h 6016766"/>
              <a:gd name="connsiteX3" fmla="*/ 2619806 w 5840231"/>
              <a:gd name="connsiteY3" fmla="*/ 6016669 h 6016766"/>
              <a:gd name="connsiteX4" fmla="*/ 204450 w 5840231"/>
              <a:gd name="connsiteY4" fmla="*/ 3078606 h 6016766"/>
              <a:gd name="connsiteX0" fmla="*/ 136999 w 5633632"/>
              <a:gd name="connsiteY0" fmla="*/ 3077213 h 6015284"/>
              <a:gd name="connsiteX1" fmla="*/ 2552355 w 5633632"/>
              <a:gd name="connsiteY1" fmla="*/ 2 h 6015284"/>
              <a:gd name="connsiteX2" fmla="*/ 5633632 w 5633632"/>
              <a:gd name="connsiteY2" fmla="*/ 3087152 h 6015284"/>
              <a:gd name="connsiteX3" fmla="*/ 2552355 w 5633632"/>
              <a:gd name="connsiteY3" fmla="*/ 6015276 h 6015284"/>
              <a:gd name="connsiteX4" fmla="*/ 136999 w 5633632"/>
              <a:gd name="connsiteY4" fmla="*/ 3077213 h 6015284"/>
              <a:gd name="connsiteX0" fmla="*/ 136999 w 5658503"/>
              <a:gd name="connsiteY0" fmla="*/ 3077213 h 6015284"/>
              <a:gd name="connsiteX1" fmla="*/ 2552355 w 5658503"/>
              <a:gd name="connsiteY1" fmla="*/ 2 h 6015284"/>
              <a:gd name="connsiteX2" fmla="*/ 5633632 w 5658503"/>
              <a:gd name="connsiteY2" fmla="*/ 3087152 h 6015284"/>
              <a:gd name="connsiteX3" fmla="*/ 2552355 w 5658503"/>
              <a:gd name="connsiteY3" fmla="*/ 6015276 h 6015284"/>
              <a:gd name="connsiteX4" fmla="*/ 136999 w 5658503"/>
              <a:gd name="connsiteY4" fmla="*/ 3077213 h 6015284"/>
              <a:gd name="connsiteX0" fmla="*/ 136999 w 5784319"/>
              <a:gd name="connsiteY0" fmla="*/ 3077213 h 6015284"/>
              <a:gd name="connsiteX1" fmla="*/ 2552355 w 5784319"/>
              <a:gd name="connsiteY1" fmla="*/ 2 h 6015284"/>
              <a:gd name="connsiteX2" fmla="*/ 5633632 w 5784319"/>
              <a:gd name="connsiteY2" fmla="*/ 3087152 h 6015284"/>
              <a:gd name="connsiteX3" fmla="*/ 2552355 w 5784319"/>
              <a:gd name="connsiteY3" fmla="*/ 6015276 h 6015284"/>
              <a:gd name="connsiteX4" fmla="*/ 136999 w 5784319"/>
              <a:gd name="connsiteY4" fmla="*/ 3077213 h 6015284"/>
              <a:gd name="connsiteX0" fmla="*/ 220990 w 5931403"/>
              <a:gd name="connsiteY0" fmla="*/ 3078797 h 6016868"/>
              <a:gd name="connsiteX1" fmla="*/ 2636346 w 5931403"/>
              <a:gd name="connsiteY1" fmla="*/ 1586 h 6016868"/>
              <a:gd name="connsiteX2" fmla="*/ 5717623 w 5931403"/>
              <a:gd name="connsiteY2" fmla="*/ 3088736 h 6016868"/>
              <a:gd name="connsiteX3" fmla="*/ 2636346 w 5931403"/>
              <a:gd name="connsiteY3" fmla="*/ 6016860 h 6016868"/>
              <a:gd name="connsiteX4" fmla="*/ 220990 w 5931403"/>
              <a:gd name="connsiteY4" fmla="*/ 3078797 h 6016868"/>
              <a:gd name="connsiteX0" fmla="*/ 208879 w 5910861"/>
              <a:gd name="connsiteY0" fmla="*/ 3125264 h 6063335"/>
              <a:gd name="connsiteX1" fmla="*/ 2624235 w 5910861"/>
              <a:gd name="connsiteY1" fmla="*/ 48053 h 6063335"/>
              <a:gd name="connsiteX2" fmla="*/ 5705512 w 5910861"/>
              <a:gd name="connsiteY2" fmla="*/ 3135203 h 6063335"/>
              <a:gd name="connsiteX3" fmla="*/ 2624235 w 5910861"/>
              <a:gd name="connsiteY3" fmla="*/ 6063327 h 6063335"/>
              <a:gd name="connsiteX4" fmla="*/ 208879 w 5910861"/>
              <a:gd name="connsiteY4" fmla="*/ 3125264 h 6063335"/>
              <a:gd name="connsiteX0" fmla="*/ 171077 w 5873059"/>
              <a:gd name="connsiteY0" fmla="*/ 3125264 h 6063335"/>
              <a:gd name="connsiteX1" fmla="*/ 2586433 w 5873059"/>
              <a:gd name="connsiteY1" fmla="*/ 48053 h 6063335"/>
              <a:gd name="connsiteX2" fmla="*/ 5667710 w 5873059"/>
              <a:gd name="connsiteY2" fmla="*/ 3135203 h 6063335"/>
              <a:gd name="connsiteX3" fmla="*/ 2586433 w 5873059"/>
              <a:gd name="connsiteY3" fmla="*/ 6063327 h 6063335"/>
              <a:gd name="connsiteX4" fmla="*/ 171077 w 5873059"/>
              <a:gd name="connsiteY4" fmla="*/ 3125264 h 606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3059" h="6063335">
                <a:moveTo>
                  <a:pt x="171077" y="3125264"/>
                </a:moveTo>
                <a:cubicBezTo>
                  <a:pt x="-435210" y="838027"/>
                  <a:pt x="616781" y="404206"/>
                  <a:pt x="2586433" y="48053"/>
                </a:cubicBezTo>
                <a:cubicBezTo>
                  <a:pt x="4556085" y="-308100"/>
                  <a:pt x="6522475" y="1374739"/>
                  <a:pt x="5667710" y="3135203"/>
                </a:cubicBezTo>
                <a:cubicBezTo>
                  <a:pt x="4534648" y="5820006"/>
                  <a:pt x="3502538" y="6064983"/>
                  <a:pt x="2586433" y="6063327"/>
                </a:cubicBezTo>
                <a:cubicBezTo>
                  <a:pt x="1670328" y="6061671"/>
                  <a:pt x="777364" y="5412501"/>
                  <a:pt x="171077" y="3125264"/>
                </a:cubicBezTo>
                <a:close/>
              </a:path>
            </a:pathLst>
          </a:custGeom>
          <a:solidFill>
            <a:srgbClr val="ED7D31">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131D13AD-0591-E347-9FFE-C21DED51D2E4}"/>
              </a:ext>
            </a:extLst>
          </p:cNvPr>
          <p:cNvSpPr/>
          <p:nvPr/>
        </p:nvSpPr>
        <p:spPr>
          <a:xfrm rot="5400000">
            <a:off x="5143061" y="-5143060"/>
            <a:ext cx="972926" cy="11259051"/>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8B6E4F98-8BF3-9640-9B95-83A0EFE6EEDA}"/>
              </a:ext>
            </a:extLst>
          </p:cNvPr>
          <p:cNvSpPr txBox="1"/>
          <p:nvPr/>
        </p:nvSpPr>
        <p:spPr>
          <a:xfrm>
            <a:off x="4361713" y="2547863"/>
            <a:ext cx="2504806" cy="738664"/>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Over </a:t>
            </a:r>
            <a:r>
              <a:rPr lang="en-US" sz="1400" b="1" dirty="0">
                <a:solidFill>
                  <a:srgbClr val="990000"/>
                </a:solidFill>
                <a:latin typeface="Arial" panose="020B0604020202020204" pitchFamily="34" charset="0"/>
                <a:cs typeface="Arial" panose="020B0604020202020204" pitchFamily="34" charset="0"/>
              </a:rPr>
              <a:t>70% </a:t>
            </a:r>
            <a:r>
              <a:rPr lang="en-US" sz="1400" dirty="0">
                <a:latin typeface="Arial" panose="020B0604020202020204" pitchFamily="34" charset="0"/>
                <a:cs typeface="Arial" panose="020B0604020202020204" pitchFamily="34" charset="0"/>
              </a:rPr>
              <a:t>of people will have the need for a lawyer in the next 12 months.</a:t>
            </a:r>
            <a:r>
              <a:rPr lang="en-US" sz="1400" baseline="30000" dirty="0">
                <a:latin typeface="Arial" panose="020B0604020202020204" pitchFamily="34" charset="0"/>
                <a:cs typeface="Arial" panose="020B0604020202020204" pitchFamily="34" charset="0"/>
              </a:rPr>
              <a:t>1</a:t>
            </a:r>
          </a:p>
        </p:txBody>
      </p:sp>
      <p:sp>
        <p:nvSpPr>
          <p:cNvPr id="7" name="TextBox 6">
            <a:extLst>
              <a:ext uri="{FF2B5EF4-FFF2-40B4-BE49-F238E27FC236}">
                <a16:creationId xmlns:a16="http://schemas.microsoft.com/office/drawing/2014/main" id="{06B89D05-E8E0-8846-AB27-8096E368082B}"/>
              </a:ext>
            </a:extLst>
          </p:cNvPr>
          <p:cNvSpPr txBox="1"/>
          <p:nvPr/>
        </p:nvSpPr>
        <p:spPr>
          <a:xfrm>
            <a:off x="-11467" y="132520"/>
            <a:ext cx="11270516" cy="707886"/>
          </a:xfrm>
          <a:prstGeom prst="rect">
            <a:avLst/>
          </a:prstGeom>
          <a:noFill/>
        </p:spPr>
        <p:txBody>
          <a:bodyPr wrap="square" rtlCol="0">
            <a:spAutoFit/>
          </a:bodyPr>
          <a:lstStyle/>
          <a:p>
            <a:pPr algn="ctr"/>
            <a:r>
              <a:rPr lang="en-US" sz="4000" dirty="0">
                <a:solidFill>
                  <a:schemeClr val="bg1"/>
                </a:solidFill>
                <a:latin typeface="Century Gothic" panose="020B0502020202020204" pitchFamily="34" charset="0"/>
              </a:rPr>
              <a:t>The Numbers</a:t>
            </a:r>
          </a:p>
        </p:txBody>
      </p:sp>
      <p:graphicFrame>
        <p:nvGraphicFramePr>
          <p:cNvPr id="30" name="Chart 29">
            <a:extLst>
              <a:ext uri="{FF2B5EF4-FFF2-40B4-BE49-F238E27FC236}">
                <a16:creationId xmlns:a16="http://schemas.microsoft.com/office/drawing/2014/main" id="{4EF838AB-6CD4-B548-B391-3CEDE3586045}"/>
              </a:ext>
            </a:extLst>
          </p:cNvPr>
          <p:cNvGraphicFramePr/>
          <p:nvPr>
            <p:extLst>
              <p:ext uri="{D42A27DB-BD31-4B8C-83A1-F6EECF244321}">
                <p14:modId xmlns:p14="http://schemas.microsoft.com/office/powerpoint/2010/main" val="3325708830"/>
              </p:ext>
            </p:extLst>
          </p:nvPr>
        </p:nvGraphicFramePr>
        <p:xfrm>
          <a:off x="2117897" y="2026761"/>
          <a:ext cx="2867480" cy="2144025"/>
        </p:xfrm>
        <a:graphic>
          <a:graphicData uri="http://schemas.openxmlformats.org/drawingml/2006/chart">
            <c:chart xmlns:c="http://schemas.openxmlformats.org/drawingml/2006/chart" xmlns:r="http://schemas.openxmlformats.org/officeDocument/2006/relationships" r:id="rId2"/>
          </a:graphicData>
        </a:graphic>
      </p:graphicFrame>
      <p:sp>
        <p:nvSpPr>
          <p:cNvPr id="32" name="TextBox 31">
            <a:extLst>
              <a:ext uri="{FF2B5EF4-FFF2-40B4-BE49-F238E27FC236}">
                <a16:creationId xmlns:a16="http://schemas.microsoft.com/office/drawing/2014/main" id="{4D87C620-40A5-D349-9388-71B6890BE9B7}"/>
              </a:ext>
            </a:extLst>
          </p:cNvPr>
          <p:cNvSpPr txBox="1"/>
          <p:nvPr/>
        </p:nvSpPr>
        <p:spPr>
          <a:xfrm>
            <a:off x="9342393" y="2332419"/>
            <a:ext cx="2504805" cy="1169551"/>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More than </a:t>
            </a:r>
            <a:r>
              <a:rPr lang="en-US" sz="1400" b="1" dirty="0">
                <a:solidFill>
                  <a:srgbClr val="990000"/>
                </a:solidFill>
                <a:latin typeface="Arial" panose="020B0604020202020204" pitchFamily="34" charset="0"/>
                <a:cs typeface="Arial" panose="020B0604020202020204" pitchFamily="34" charset="0"/>
              </a:rPr>
              <a:t>70% </a:t>
            </a:r>
            <a:r>
              <a:rPr lang="en-US" sz="1400" dirty="0">
                <a:latin typeface="Arial" panose="020B0604020202020204" pitchFamily="34" charset="0"/>
                <a:cs typeface="Arial" panose="020B0604020202020204" pitchFamily="34" charset="0"/>
              </a:rPr>
              <a:t>of those needing an attorney in the next 12 months don’t know how to tell a good lawyer from a bad one.</a:t>
            </a:r>
            <a:r>
              <a:rPr lang="en-US" sz="1400" baseline="30000" dirty="0">
                <a:latin typeface="Arial" panose="020B0604020202020204" pitchFamily="34" charset="0"/>
                <a:cs typeface="Arial" panose="020B0604020202020204" pitchFamily="34" charset="0"/>
              </a:rPr>
              <a:t>2</a:t>
            </a:r>
          </a:p>
        </p:txBody>
      </p:sp>
      <p:pic>
        <p:nvPicPr>
          <p:cNvPr id="26" name="Graphic 25">
            <a:extLst>
              <a:ext uri="{FF2B5EF4-FFF2-40B4-BE49-F238E27FC236}">
                <a16:creationId xmlns:a16="http://schemas.microsoft.com/office/drawing/2014/main" id="{C7FE8B05-1B1D-924E-B26F-D7A95907B2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4943" y="1363184"/>
            <a:ext cx="1917368" cy="4883043"/>
          </a:xfrm>
          <a:prstGeom prst="rect">
            <a:avLst/>
          </a:prstGeom>
        </p:spPr>
      </p:pic>
      <p:grpSp>
        <p:nvGrpSpPr>
          <p:cNvPr id="2" name="Group 1">
            <a:extLst>
              <a:ext uri="{FF2B5EF4-FFF2-40B4-BE49-F238E27FC236}">
                <a16:creationId xmlns:a16="http://schemas.microsoft.com/office/drawing/2014/main" id="{3D4C7D49-6FE2-8B46-AB4B-E85E898F1F4A}"/>
              </a:ext>
            </a:extLst>
          </p:cNvPr>
          <p:cNvGrpSpPr/>
          <p:nvPr/>
        </p:nvGrpSpPr>
        <p:grpSpPr>
          <a:xfrm>
            <a:off x="11166475" y="-1"/>
            <a:ext cx="734834" cy="972927"/>
            <a:chOff x="7605757" y="6987"/>
            <a:chExt cx="734834" cy="972927"/>
          </a:xfrm>
        </p:grpSpPr>
        <p:sp>
          <p:nvSpPr>
            <p:cNvPr id="38" name="Right Triangle 37">
              <a:extLst>
                <a:ext uri="{FF2B5EF4-FFF2-40B4-BE49-F238E27FC236}">
                  <a16:creationId xmlns:a16="http://schemas.microsoft.com/office/drawing/2014/main" id="{6D346627-CB3E-8B4C-B521-DC460DB9F600}"/>
                </a:ext>
              </a:extLst>
            </p:cNvPr>
            <p:cNvSpPr/>
            <p:nvPr/>
          </p:nvSpPr>
          <p:spPr>
            <a:xfrm rot="13487162">
              <a:off x="7605757" y="123646"/>
              <a:ext cx="734834" cy="739605"/>
            </a:xfrm>
            <a:custGeom>
              <a:avLst/>
              <a:gdLst>
                <a:gd name="connsiteX0" fmla="*/ 0 w 685388"/>
                <a:gd name="connsiteY0" fmla="*/ 690526 h 690526"/>
                <a:gd name="connsiteX1" fmla="*/ 0 w 685388"/>
                <a:gd name="connsiteY1" fmla="*/ 0 h 690526"/>
                <a:gd name="connsiteX2" fmla="*/ 685388 w 685388"/>
                <a:gd name="connsiteY2" fmla="*/ 690526 h 690526"/>
                <a:gd name="connsiteX3" fmla="*/ 0 w 685388"/>
                <a:gd name="connsiteY3" fmla="*/ 690526 h 690526"/>
                <a:gd name="connsiteX0" fmla="*/ 0 w 734834"/>
                <a:gd name="connsiteY0" fmla="*/ 739605 h 739605"/>
                <a:gd name="connsiteX1" fmla="*/ 49446 w 734834"/>
                <a:gd name="connsiteY1" fmla="*/ 0 h 739605"/>
                <a:gd name="connsiteX2" fmla="*/ 734834 w 734834"/>
                <a:gd name="connsiteY2" fmla="*/ 690526 h 739605"/>
                <a:gd name="connsiteX3" fmla="*/ 0 w 734834"/>
                <a:gd name="connsiteY3" fmla="*/ 739605 h 739605"/>
              </a:gdLst>
              <a:ahLst/>
              <a:cxnLst>
                <a:cxn ang="0">
                  <a:pos x="connsiteX0" y="connsiteY0"/>
                </a:cxn>
                <a:cxn ang="0">
                  <a:pos x="connsiteX1" y="connsiteY1"/>
                </a:cxn>
                <a:cxn ang="0">
                  <a:pos x="connsiteX2" y="connsiteY2"/>
                </a:cxn>
                <a:cxn ang="0">
                  <a:pos x="connsiteX3" y="connsiteY3"/>
                </a:cxn>
              </a:cxnLst>
              <a:rect l="l" t="t" r="r" b="b"/>
              <a:pathLst>
                <a:path w="734834" h="739605">
                  <a:moveTo>
                    <a:pt x="0" y="739605"/>
                  </a:moveTo>
                  <a:lnTo>
                    <a:pt x="49446" y="0"/>
                  </a:lnTo>
                  <a:lnTo>
                    <a:pt x="734834" y="690526"/>
                  </a:lnTo>
                  <a:lnTo>
                    <a:pt x="0" y="73960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07B5975-FC11-534E-9A54-2EA3166C0D54}"/>
                </a:ext>
              </a:extLst>
            </p:cNvPr>
            <p:cNvSpPr/>
            <p:nvPr/>
          </p:nvSpPr>
          <p:spPr>
            <a:xfrm>
              <a:off x="7771348" y="6987"/>
              <a:ext cx="98787" cy="972927"/>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pic>
        <p:nvPicPr>
          <p:cNvPr id="40" name="Picture 39">
            <a:extLst>
              <a:ext uri="{FF2B5EF4-FFF2-40B4-BE49-F238E27FC236}">
                <a16:creationId xmlns:a16="http://schemas.microsoft.com/office/drawing/2014/main" id="{E192CDF8-C636-344F-8AC2-A3065A6871A5}"/>
              </a:ext>
            </a:extLst>
          </p:cNvPr>
          <p:cNvPicPr>
            <a:picLocks noChangeAspect="1"/>
          </p:cNvPicPr>
          <p:nvPr/>
        </p:nvPicPr>
        <p:blipFill>
          <a:blip r:embed="rId5"/>
          <a:srcRect/>
          <a:stretch/>
        </p:blipFill>
        <p:spPr>
          <a:xfrm>
            <a:off x="10086200" y="5964830"/>
            <a:ext cx="1243613" cy="330334"/>
          </a:xfrm>
          <a:prstGeom prst="rect">
            <a:avLst/>
          </a:prstGeom>
        </p:spPr>
      </p:pic>
      <p:sp>
        <p:nvSpPr>
          <p:cNvPr id="42" name="TextBox 41">
            <a:extLst>
              <a:ext uri="{FF2B5EF4-FFF2-40B4-BE49-F238E27FC236}">
                <a16:creationId xmlns:a16="http://schemas.microsoft.com/office/drawing/2014/main" id="{B2AF1A4E-2D43-9149-A05B-6368D18CECE1}"/>
              </a:ext>
            </a:extLst>
          </p:cNvPr>
          <p:cNvSpPr txBox="1"/>
          <p:nvPr/>
        </p:nvSpPr>
        <p:spPr>
          <a:xfrm>
            <a:off x="2349955" y="6090378"/>
            <a:ext cx="5471610" cy="338554"/>
          </a:xfrm>
          <a:prstGeom prst="rect">
            <a:avLst/>
          </a:prstGeom>
          <a:noFill/>
        </p:spPr>
        <p:txBody>
          <a:bodyPr wrap="square" rtlCol="0">
            <a:spAutoFit/>
          </a:bodyPr>
          <a:lstStyle/>
          <a:p>
            <a:r>
              <a:rPr lang="en-US" sz="1100" baseline="30000" dirty="0">
                <a:latin typeface="Arial" panose="020B0604020202020204" pitchFamily="34" charset="0"/>
                <a:cs typeface="Arial" panose="020B0604020202020204" pitchFamily="34" charset="0"/>
              </a:rPr>
              <a:t>1 </a:t>
            </a:r>
            <a:r>
              <a:rPr lang="en-US" sz="800" dirty="0">
                <a:latin typeface="Arial" panose="020B0604020202020204" pitchFamily="34" charset="0"/>
              </a:rPr>
              <a:t>Source: American Bar Association</a:t>
            </a:r>
          </a:p>
          <a:p>
            <a:r>
              <a:rPr lang="en-US" sz="1100" baseline="30000" dirty="0">
                <a:latin typeface="Arial" panose="020B0604020202020204" pitchFamily="34" charset="0"/>
                <a:cs typeface="Arial" panose="020B0604020202020204" pitchFamily="34" charset="0"/>
              </a:rPr>
              <a:t>2 </a:t>
            </a:r>
            <a:r>
              <a:rPr lang="en-US" sz="800" dirty="0" err="1">
                <a:latin typeface="Arial" panose="020B0604020202020204" pitchFamily="34" charset="0"/>
                <a:cs typeface="Arial" panose="020B0604020202020204" pitchFamily="34" charset="0"/>
              </a:rPr>
              <a:t>Source:American</a:t>
            </a:r>
            <a:r>
              <a:rPr lang="en-US" sz="800" dirty="0">
                <a:latin typeface="Arial" panose="020B0604020202020204" pitchFamily="34" charset="0"/>
                <a:cs typeface="Arial" panose="020B0604020202020204" pitchFamily="34" charset="0"/>
              </a:rPr>
              <a:t> Bar Association </a:t>
            </a:r>
          </a:p>
        </p:txBody>
      </p:sp>
      <p:grpSp>
        <p:nvGrpSpPr>
          <p:cNvPr id="49" name="Group 48">
            <a:extLst>
              <a:ext uri="{FF2B5EF4-FFF2-40B4-BE49-F238E27FC236}">
                <a16:creationId xmlns:a16="http://schemas.microsoft.com/office/drawing/2014/main" id="{954D734A-E92F-ED4D-8476-722E46EEAFDB}"/>
              </a:ext>
            </a:extLst>
          </p:cNvPr>
          <p:cNvGrpSpPr/>
          <p:nvPr/>
        </p:nvGrpSpPr>
        <p:grpSpPr>
          <a:xfrm>
            <a:off x="11666718" y="6303265"/>
            <a:ext cx="525282" cy="554735"/>
            <a:chOff x="11666718" y="6303265"/>
            <a:chExt cx="525282" cy="554735"/>
          </a:xfrm>
        </p:grpSpPr>
        <p:sp>
          <p:nvSpPr>
            <p:cNvPr id="50" name="Rectangle 49">
              <a:extLst>
                <a:ext uri="{FF2B5EF4-FFF2-40B4-BE49-F238E27FC236}">
                  <a16:creationId xmlns:a16="http://schemas.microsoft.com/office/drawing/2014/main" id="{97C428C5-7887-8643-BD95-6D01F2667EE5}"/>
                </a:ext>
              </a:extLst>
            </p:cNvPr>
            <p:cNvSpPr/>
            <p:nvPr/>
          </p:nvSpPr>
          <p:spPr>
            <a:xfrm>
              <a:off x="11666718" y="6457580"/>
              <a:ext cx="525282" cy="400420"/>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03</a:t>
              </a:r>
            </a:p>
          </p:txBody>
        </p:sp>
        <p:sp>
          <p:nvSpPr>
            <p:cNvPr id="51" name="Rectangle 50">
              <a:extLst>
                <a:ext uri="{FF2B5EF4-FFF2-40B4-BE49-F238E27FC236}">
                  <a16:creationId xmlns:a16="http://schemas.microsoft.com/office/drawing/2014/main" id="{BE4C498B-A6AC-CD48-916D-28515140ACCA}"/>
                </a:ext>
              </a:extLst>
            </p:cNvPr>
            <p:cNvSpPr/>
            <p:nvPr/>
          </p:nvSpPr>
          <p:spPr>
            <a:xfrm>
              <a:off x="11666718" y="6303265"/>
              <a:ext cx="525282" cy="104664"/>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8FEC70E1-ABF6-B041-833F-0633C3F3FED8}"/>
              </a:ext>
            </a:extLst>
          </p:cNvPr>
          <p:cNvGrpSpPr/>
          <p:nvPr/>
        </p:nvGrpSpPr>
        <p:grpSpPr>
          <a:xfrm>
            <a:off x="7322822" y="2350535"/>
            <a:ext cx="1769416" cy="1338819"/>
            <a:chOff x="7283516" y="2331817"/>
            <a:chExt cx="1769416" cy="1338819"/>
          </a:xfrm>
        </p:grpSpPr>
        <p:pic>
          <p:nvPicPr>
            <p:cNvPr id="10" name="Graphic 9" descr="User">
              <a:extLst>
                <a:ext uri="{FF2B5EF4-FFF2-40B4-BE49-F238E27FC236}">
                  <a16:creationId xmlns:a16="http://schemas.microsoft.com/office/drawing/2014/main" id="{C0E0230E-1CCC-8848-AA9A-80592F9DB66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84167" y="2331817"/>
              <a:ext cx="499401" cy="499401"/>
            </a:xfrm>
            <a:prstGeom prst="rect">
              <a:avLst/>
            </a:prstGeom>
          </p:spPr>
        </p:pic>
        <p:pic>
          <p:nvPicPr>
            <p:cNvPr id="28" name="Graphic 27" descr="User">
              <a:extLst>
                <a:ext uri="{FF2B5EF4-FFF2-40B4-BE49-F238E27FC236}">
                  <a16:creationId xmlns:a16="http://schemas.microsoft.com/office/drawing/2014/main" id="{46DAE3A7-6B51-2E41-9376-2115F606E11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83516" y="2337401"/>
              <a:ext cx="499401" cy="499401"/>
            </a:xfrm>
            <a:prstGeom prst="rect">
              <a:avLst/>
            </a:prstGeom>
          </p:spPr>
        </p:pic>
        <p:pic>
          <p:nvPicPr>
            <p:cNvPr id="29" name="Graphic 28" descr="User">
              <a:extLst>
                <a:ext uri="{FF2B5EF4-FFF2-40B4-BE49-F238E27FC236}">
                  <a16:creationId xmlns:a16="http://schemas.microsoft.com/office/drawing/2014/main" id="{9B8CF1D8-1FEA-2F4D-8C4C-A0F0B2D3D5B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13093" y="2340192"/>
              <a:ext cx="499401" cy="499401"/>
            </a:xfrm>
            <a:prstGeom prst="rect">
              <a:avLst/>
            </a:prstGeom>
          </p:spPr>
        </p:pic>
        <p:pic>
          <p:nvPicPr>
            <p:cNvPr id="33" name="Graphic 32" descr="User">
              <a:extLst>
                <a:ext uri="{FF2B5EF4-FFF2-40B4-BE49-F238E27FC236}">
                  <a16:creationId xmlns:a16="http://schemas.microsoft.com/office/drawing/2014/main" id="{1BA69E25-3558-244A-9EC3-B0A79BE730E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43033" y="2745431"/>
              <a:ext cx="499401" cy="499401"/>
            </a:xfrm>
            <a:prstGeom prst="rect">
              <a:avLst/>
            </a:prstGeom>
          </p:spPr>
        </p:pic>
        <p:pic>
          <p:nvPicPr>
            <p:cNvPr id="35" name="Graphic 34" descr="User">
              <a:extLst>
                <a:ext uri="{FF2B5EF4-FFF2-40B4-BE49-F238E27FC236}">
                  <a16:creationId xmlns:a16="http://schemas.microsoft.com/office/drawing/2014/main" id="{0D05D050-661C-244D-87DE-D5565185FA9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42018" y="2334609"/>
              <a:ext cx="499401" cy="499401"/>
            </a:xfrm>
            <a:prstGeom prst="rect">
              <a:avLst/>
            </a:prstGeom>
          </p:spPr>
        </p:pic>
        <p:pic>
          <p:nvPicPr>
            <p:cNvPr id="36" name="Graphic 35" descr="User">
              <a:extLst>
                <a:ext uri="{FF2B5EF4-FFF2-40B4-BE49-F238E27FC236}">
                  <a16:creationId xmlns:a16="http://schemas.microsoft.com/office/drawing/2014/main" id="{EE7179CC-C41D-9D4E-AFDE-A779B974BFB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32500" y="2751014"/>
              <a:ext cx="499401" cy="499401"/>
            </a:xfrm>
            <a:prstGeom prst="rect">
              <a:avLst/>
            </a:prstGeom>
          </p:spPr>
        </p:pic>
        <p:pic>
          <p:nvPicPr>
            <p:cNvPr id="37" name="Graphic 36" descr="User">
              <a:extLst>
                <a:ext uri="{FF2B5EF4-FFF2-40B4-BE49-F238E27FC236}">
                  <a16:creationId xmlns:a16="http://schemas.microsoft.com/office/drawing/2014/main" id="{F4FE930D-DED3-1947-BEC9-6CCB1679A53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553531" y="2739848"/>
              <a:ext cx="499401" cy="499401"/>
            </a:xfrm>
            <a:prstGeom prst="rect">
              <a:avLst/>
            </a:prstGeom>
          </p:spPr>
        </p:pic>
        <p:pic>
          <p:nvPicPr>
            <p:cNvPr id="41" name="Graphic 40" descr="User">
              <a:extLst>
                <a:ext uri="{FF2B5EF4-FFF2-40B4-BE49-F238E27FC236}">
                  <a16:creationId xmlns:a16="http://schemas.microsoft.com/office/drawing/2014/main" id="{9E045FBB-1CA1-A94D-98DC-D5D6C5729AC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143032" y="3170973"/>
              <a:ext cx="499401" cy="499401"/>
            </a:xfrm>
            <a:prstGeom prst="rect">
              <a:avLst/>
            </a:prstGeom>
          </p:spPr>
        </p:pic>
        <p:pic>
          <p:nvPicPr>
            <p:cNvPr id="43" name="Graphic 42" descr="User">
              <a:extLst>
                <a:ext uri="{FF2B5EF4-FFF2-40B4-BE49-F238E27FC236}">
                  <a16:creationId xmlns:a16="http://schemas.microsoft.com/office/drawing/2014/main" id="{598790A7-805F-7944-A71E-E1C3BA2522B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90992" y="2744335"/>
              <a:ext cx="499401" cy="499401"/>
            </a:xfrm>
            <a:prstGeom prst="rect">
              <a:avLst/>
            </a:prstGeom>
          </p:spPr>
        </p:pic>
        <p:pic>
          <p:nvPicPr>
            <p:cNvPr id="44" name="Graphic 43" descr="User">
              <a:extLst>
                <a:ext uri="{FF2B5EF4-FFF2-40B4-BE49-F238E27FC236}">
                  <a16:creationId xmlns:a16="http://schemas.microsoft.com/office/drawing/2014/main" id="{8CF80927-7A9A-3D4E-8889-9D8C96501BD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717012" y="3171235"/>
              <a:ext cx="499401" cy="499401"/>
            </a:xfrm>
            <a:prstGeom prst="rect">
              <a:avLst/>
            </a:prstGeom>
          </p:spPr>
        </p:pic>
      </p:grpSp>
      <p:grpSp>
        <p:nvGrpSpPr>
          <p:cNvPr id="19" name="Group 18">
            <a:extLst>
              <a:ext uri="{FF2B5EF4-FFF2-40B4-BE49-F238E27FC236}">
                <a16:creationId xmlns:a16="http://schemas.microsoft.com/office/drawing/2014/main" id="{53EFB683-224A-9947-9F3C-4A5537C75D0F}"/>
              </a:ext>
            </a:extLst>
          </p:cNvPr>
          <p:cNvGrpSpPr/>
          <p:nvPr/>
        </p:nvGrpSpPr>
        <p:grpSpPr>
          <a:xfrm>
            <a:off x="7365632" y="3743473"/>
            <a:ext cx="2072933" cy="276999"/>
            <a:chOff x="2626066" y="4025936"/>
            <a:chExt cx="2072933" cy="276999"/>
          </a:xfrm>
        </p:grpSpPr>
        <p:sp>
          <p:nvSpPr>
            <p:cNvPr id="16" name="TextBox 15">
              <a:extLst>
                <a:ext uri="{FF2B5EF4-FFF2-40B4-BE49-F238E27FC236}">
                  <a16:creationId xmlns:a16="http://schemas.microsoft.com/office/drawing/2014/main" id="{CA168360-549B-0F41-8399-52370FE115C5}"/>
                </a:ext>
              </a:extLst>
            </p:cNvPr>
            <p:cNvSpPr txBox="1"/>
            <p:nvPr/>
          </p:nvSpPr>
          <p:spPr>
            <a:xfrm>
              <a:off x="2655359" y="4025936"/>
              <a:ext cx="777954" cy="276999"/>
            </a:xfrm>
            <a:prstGeom prst="rect">
              <a:avLst/>
            </a:prstGeom>
            <a:noFill/>
          </p:spPr>
          <p:txBody>
            <a:bodyPr wrap="square" rtlCol="0">
              <a:spAutoFit/>
            </a:bodyPr>
            <a:lstStyle/>
            <a:p>
              <a:r>
                <a:rPr lang="en-US" sz="1200" dirty="0">
                  <a:solidFill>
                    <a:schemeClr val="tx1">
                      <a:lumMod val="65000"/>
                      <a:lumOff val="35000"/>
                    </a:schemeClr>
                  </a:solidFill>
                </a:rPr>
                <a:t>Affected</a:t>
              </a:r>
            </a:p>
          </p:txBody>
        </p:sp>
        <p:sp>
          <p:nvSpPr>
            <p:cNvPr id="17" name="Rectangle 16">
              <a:extLst>
                <a:ext uri="{FF2B5EF4-FFF2-40B4-BE49-F238E27FC236}">
                  <a16:creationId xmlns:a16="http://schemas.microsoft.com/office/drawing/2014/main" id="{C390E8DB-B1D9-A147-80CE-E68B83DCFABF}"/>
                </a:ext>
              </a:extLst>
            </p:cNvPr>
            <p:cNvSpPr/>
            <p:nvPr/>
          </p:nvSpPr>
          <p:spPr>
            <a:xfrm>
              <a:off x="2626066" y="4127151"/>
              <a:ext cx="85025" cy="87267"/>
            </a:xfrm>
            <a:prstGeom prst="rect">
              <a:avLst/>
            </a:prstGeom>
            <a:solidFill>
              <a:srgbClr val="0B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223CDD20-DD6E-944D-AB11-E6048474E19D}"/>
                </a:ext>
              </a:extLst>
            </p:cNvPr>
            <p:cNvSpPr txBox="1"/>
            <p:nvPr/>
          </p:nvSpPr>
          <p:spPr>
            <a:xfrm>
              <a:off x="3469818" y="4025936"/>
              <a:ext cx="1229181" cy="276999"/>
            </a:xfrm>
            <a:prstGeom prst="rect">
              <a:avLst/>
            </a:prstGeom>
            <a:noFill/>
          </p:spPr>
          <p:txBody>
            <a:bodyPr wrap="square" rtlCol="0">
              <a:spAutoFit/>
            </a:bodyPr>
            <a:lstStyle/>
            <a:p>
              <a:r>
                <a:rPr lang="en-US" sz="1200" dirty="0">
                  <a:solidFill>
                    <a:schemeClr val="tx1">
                      <a:lumMod val="65000"/>
                      <a:lumOff val="35000"/>
                    </a:schemeClr>
                  </a:solidFill>
                </a:rPr>
                <a:t>Total employees</a:t>
              </a:r>
            </a:p>
          </p:txBody>
        </p:sp>
        <p:sp>
          <p:nvSpPr>
            <p:cNvPr id="48" name="Rectangle 47">
              <a:extLst>
                <a:ext uri="{FF2B5EF4-FFF2-40B4-BE49-F238E27FC236}">
                  <a16:creationId xmlns:a16="http://schemas.microsoft.com/office/drawing/2014/main" id="{70217381-62B0-6840-AC6B-109C00210BB7}"/>
                </a:ext>
              </a:extLst>
            </p:cNvPr>
            <p:cNvSpPr/>
            <p:nvPr/>
          </p:nvSpPr>
          <p:spPr>
            <a:xfrm>
              <a:off x="3440526" y="4127151"/>
              <a:ext cx="85025" cy="87267"/>
            </a:xfrm>
            <a:prstGeom prst="rect">
              <a:avLst/>
            </a:prstGeom>
            <a:solidFill>
              <a:srgbClr val="EE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542070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6251">
        <p159:morph option="byObject"/>
      </p:transition>
    </mc:Choice>
    <mc:Fallback xmlns="">
      <p:transition spd="slow" advTm="26251">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4473ABE-6C0A-4856-A218-8A662E60409C}"/>
              </a:ext>
            </a:extLst>
          </p:cNvPr>
          <p:cNvPicPr>
            <a:picLocks noChangeAspect="1"/>
          </p:cNvPicPr>
          <p:nvPr/>
        </p:nvPicPr>
        <p:blipFill>
          <a:blip r:embed="rId2"/>
          <a:stretch>
            <a:fillRect/>
          </a:stretch>
        </p:blipFill>
        <p:spPr>
          <a:xfrm>
            <a:off x="2913612" y="75909"/>
            <a:ext cx="6364776" cy="6706181"/>
          </a:xfrm>
          <a:prstGeom prst="rect">
            <a:avLst/>
          </a:prstGeom>
        </p:spPr>
      </p:pic>
      <p:sp>
        <p:nvSpPr>
          <p:cNvPr id="77" name="Rectangle 76">
            <a:extLst>
              <a:ext uri="{FF2B5EF4-FFF2-40B4-BE49-F238E27FC236}">
                <a16:creationId xmlns:a16="http://schemas.microsoft.com/office/drawing/2014/main" id="{E2051241-D569-5240-8F05-60E455770DEE}"/>
              </a:ext>
            </a:extLst>
          </p:cNvPr>
          <p:cNvSpPr/>
          <p:nvPr/>
        </p:nvSpPr>
        <p:spPr>
          <a:xfrm rot="5400000">
            <a:off x="5142988" y="-5142987"/>
            <a:ext cx="972926" cy="11258905"/>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78" name="Group 77">
            <a:extLst>
              <a:ext uri="{FF2B5EF4-FFF2-40B4-BE49-F238E27FC236}">
                <a16:creationId xmlns:a16="http://schemas.microsoft.com/office/drawing/2014/main" id="{B5144943-4F8B-0043-B6A9-C6EDAC1D2A49}"/>
              </a:ext>
            </a:extLst>
          </p:cNvPr>
          <p:cNvGrpSpPr/>
          <p:nvPr/>
        </p:nvGrpSpPr>
        <p:grpSpPr>
          <a:xfrm>
            <a:off x="11163817" y="2"/>
            <a:ext cx="734834" cy="972927"/>
            <a:chOff x="7605757" y="0"/>
            <a:chExt cx="734834" cy="972927"/>
          </a:xfrm>
        </p:grpSpPr>
        <p:sp>
          <p:nvSpPr>
            <p:cNvPr id="79" name="Right Triangle 37">
              <a:extLst>
                <a:ext uri="{FF2B5EF4-FFF2-40B4-BE49-F238E27FC236}">
                  <a16:creationId xmlns:a16="http://schemas.microsoft.com/office/drawing/2014/main" id="{F8101402-B3A4-F04F-A941-0B1D9244834D}"/>
                </a:ext>
              </a:extLst>
            </p:cNvPr>
            <p:cNvSpPr/>
            <p:nvPr/>
          </p:nvSpPr>
          <p:spPr>
            <a:xfrm rot="13487162">
              <a:off x="7605757" y="116659"/>
              <a:ext cx="734834" cy="739605"/>
            </a:xfrm>
            <a:custGeom>
              <a:avLst/>
              <a:gdLst>
                <a:gd name="connsiteX0" fmla="*/ 0 w 685388"/>
                <a:gd name="connsiteY0" fmla="*/ 690526 h 690526"/>
                <a:gd name="connsiteX1" fmla="*/ 0 w 685388"/>
                <a:gd name="connsiteY1" fmla="*/ 0 h 690526"/>
                <a:gd name="connsiteX2" fmla="*/ 685388 w 685388"/>
                <a:gd name="connsiteY2" fmla="*/ 690526 h 690526"/>
                <a:gd name="connsiteX3" fmla="*/ 0 w 685388"/>
                <a:gd name="connsiteY3" fmla="*/ 690526 h 690526"/>
                <a:gd name="connsiteX0" fmla="*/ 0 w 734834"/>
                <a:gd name="connsiteY0" fmla="*/ 739605 h 739605"/>
                <a:gd name="connsiteX1" fmla="*/ 49446 w 734834"/>
                <a:gd name="connsiteY1" fmla="*/ 0 h 739605"/>
                <a:gd name="connsiteX2" fmla="*/ 734834 w 734834"/>
                <a:gd name="connsiteY2" fmla="*/ 690526 h 739605"/>
                <a:gd name="connsiteX3" fmla="*/ 0 w 734834"/>
                <a:gd name="connsiteY3" fmla="*/ 739605 h 739605"/>
              </a:gdLst>
              <a:ahLst/>
              <a:cxnLst>
                <a:cxn ang="0">
                  <a:pos x="connsiteX0" y="connsiteY0"/>
                </a:cxn>
                <a:cxn ang="0">
                  <a:pos x="connsiteX1" y="connsiteY1"/>
                </a:cxn>
                <a:cxn ang="0">
                  <a:pos x="connsiteX2" y="connsiteY2"/>
                </a:cxn>
                <a:cxn ang="0">
                  <a:pos x="connsiteX3" y="connsiteY3"/>
                </a:cxn>
              </a:cxnLst>
              <a:rect l="l" t="t" r="r" b="b"/>
              <a:pathLst>
                <a:path w="734834" h="739605">
                  <a:moveTo>
                    <a:pt x="0" y="739605"/>
                  </a:moveTo>
                  <a:lnTo>
                    <a:pt x="49446" y="0"/>
                  </a:lnTo>
                  <a:lnTo>
                    <a:pt x="734834" y="690526"/>
                  </a:lnTo>
                  <a:lnTo>
                    <a:pt x="0" y="73960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C92F7FD9-FD6A-9745-8390-027766855E3B}"/>
                </a:ext>
              </a:extLst>
            </p:cNvPr>
            <p:cNvSpPr/>
            <p:nvPr/>
          </p:nvSpPr>
          <p:spPr>
            <a:xfrm>
              <a:off x="7771348" y="0"/>
              <a:ext cx="98787" cy="972927"/>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8D87E6C9-9C6D-B74D-A994-F1A3A0C0677A}"/>
              </a:ext>
            </a:extLst>
          </p:cNvPr>
          <p:cNvGrpSpPr/>
          <p:nvPr/>
        </p:nvGrpSpPr>
        <p:grpSpPr>
          <a:xfrm>
            <a:off x="2486481" y="1848536"/>
            <a:ext cx="7690646" cy="2767502"/>
            <a:chOff x="4041792" y="3017521"/>
            <a:chExt cx="5681745" cy="2044593"/>
          </a:xfrm>
        </p:grpSpPr>
        <p:grpSp>
          <p:nvGrpSpPr>
            <p:cNvPr id="45" name="Group 44">
              <a:extLst>
                <a:ext uri="{FF2B5EF4-FFF2-40B4-BE49-F238E27FC236}">
                  <a16:creationId xmlns:a16="http://schemas.microsoft.com/office/drawing/2014/main" id="{E7230070-EFED-C742-A106-6798BF6A28A3}"/>
                </a:ext>
              </a:extLst>
            </p:cNvPr>
            <p:cNvGrpSpPr/>
            <p:nvPr/>
          </p:nvGrpSpPr>
          <p:grpSpPr>
            <a:xfrm>
              <a:off x="5920599" y="3025840"/>
              <a:ext cx="880848" cy="2036274"/>
              <a:chOff x="7704669" y="1958416"/>
              <a:chExt cx="880848" cy="2036274"/>
            </a:xfrm>
          </p:grpSpPr>
          <p:grpSp>
            <p:nvGrpSpPr>
              <p:cNvPr id="46" name="Group 45">
                <a:extLst>
                  <a:ext uri="{FF2B5EF4-FFF2-40B4-BE49-F238E27FC236}">
                    <a16:creationId xmlns:a16="http://schemas.microsoft.com/office/drawing/2014/main" id="{5D18A034-C214-F24D-AFF7-04A9F1F6213B}"/>
                  </a:ext>
                </a:extLst>
              </p:cNvPr>
              <p:cNvGrpSpPr/>
              <p:nvPr/>
            </p:nvGrpSpPr>
            <p:grpSpPr>
              <a:xfrm>
                <a:off x="7704669" y="1958416"/>
                <a:ext cx="880848" cy="1552218"/>
                <a:chOff x="2058899" y="1911424"/>
                <a:chExt cx="880848" cy="1552218"/>
              </a:xfrm>
            </p:grpSpPr>
            <p:pic>
              <p:nvPicPr>
                <p:cNvPr id="48" name="Picture 47">
                  <a:extLst>
                    <a:ext uri="{FF2B5EF4-FFF2-40B4-BE49-F238E27FC236}">
                      <a16:creationId xmlns:a16="http://schemas.microsoft.com/office/drawing/2014/main" id="{671F6BA5-599D-3349-9FC4-FD95DA6C9752}"/>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28652" t="32356" r="25951" b="36020"/>
                <a:stretch/>
              </p:blipFill>
              <p:spPr>
                <a:xfrm>
                  <a:off x="2061513" y="2395480"/>
                  <a:ext cx="878234" cy="611804"/>
                </a:xfrm>
                <a:prstGeom prst="rect">
                  <a:avLst/>
                </a:prstGeom>
              </p:spPr>
            </p:pic>
            <p:pic>
              <p:nvPicPr>
                <p:cNvPr id="49" name="Picture 48">
                  <a:extLst>
                    <a:ext uri="{FF2B5EF4-FFF2-40B4-BE49-F238E27FC236}">
                      <a16:creationId xmlns:a16="http://schemas.microsoft.com/office/drawing/2014/main" id="{60358AA6-1B9C-354F-85C9-BDA82ED7BC4D}"/>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28652" t="32356" r="25951" b="36020"/>
                <a:stretch/>
              </p:blipFill>
              <p:spPr>
                <a:xfrm>
                  <a:off x="2060470" y="1911424"/>
                  <a:ext cx="878234" cy="611804"/>
                </a:xfrm>
                <a:prstGeom prst="rect">
                  <a:avLst/>
                </a:prstGeom>
              </p:spPr>
            </p:pic>
            <p:pic>
              <p:nvPicPr>
                <p:cNvPr id="50" name="Picture 49">
                  <a:extLst>
                    <a:ext uri="{FF2B5EF4-FFF2-40B4-BE49-F238E27FC236}">
                      <a16:creationId xmlns:a16="http://schemas.microsoft.com/office/drawing/2014/main" id="{979A846D-8533-5B47-9923-7DD1DA05BEF3}"/>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28652" t="32356" r="25951" b="36020"/>
                <a:stretch/>
              </p:blipFill>
              <p:spPr>
                <a:xfrm>
                  <a:off x="2058899" y="2851838"/>
                  <a:ext cx="878234" cy="611804"/>
                </a:xfrm>
                <a:prstGeom prst="rect">
                  <a:avLst/>
                </a:prstGeom>
              </p:spPr>
            </p:pic>
          </p:grpSp>
          <p:pic>
            <p:nvPicPr>
              <p:cNvPr id="47" name="Picture 46">
                <a:extLst>
                  <a:ext uri="{FF2B5EF4-FFF2-40B4-BE49-F238E27FC236}">
                    <a16:creationId xmlns:a16="http://schemas.microsoft.com/office/drawing/2014/main" id="{9F461EA0-7505-C740-8F2A-CA19A87F9DFC}"/>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28652" t="32356" r="25951" b="36020"/>
              <a:stretch/>
            </p:blipFill>
            <p:spPr>
              <a:xfrm>
                <a:off x="7704669" y="3382886"/>
                <a:ext cx="878234" cy="611804"/>
              </a:xfrm>
              <a:prstGeom prst="rect">
                <a:avLst/>
              </a:prstGeom>
            </p:spPr>
          </p:pic>
        </p:grpSp>
        <p:grpSp>
          <p:nvGrpSpPr>
            <p:cNvPr id="35" name="Group 34">
              <a:extLst>
                <a:ext uri="{FF2B5EF4-FFF2-40B4-BE49-F238E27FC236}">
                  <a16:creationId xmlns:a16="http://schemas.microsoft.com/office/drawing/2014/main" id="{180DAEFB-EFDF-4248-9AC2-CF9FA41B3503}"/>
                </a:ext>
              </a:extLst>
            </p:cNvPr>
            <p:cNvGrpSpPr/>
            <p:nvPr/>
          </p:nvGrpSpPr>
          <p:grpSpPr>
            <a:xfrm>
              <a:off x="5016865" y="3017521"/>
              <a:ext cx="880848" cy="2036274"/>
              <a:chOff x="7704669" y="1958416"/>
              <a:chExt cx="880848" cy="2036274"/>
            </a:xfrm>
          </p:grpSpPr>
          <p:grpSp>
            <p:nvGrpSpPr>
              <p:cNvPr id="36" name="Group 35">
                <a:extLst>
                  <a:ext uri="{FF2B5EF4-FFF2-40B4-BE49-F238E27FC236}">
                    <a16:creationId xmlns:a16="http://schemas.microsoft.com/office/drawing/2014/main" id="{138AA85B-4D6A-D144-95D6-046768350FCF}"/>
                  </a:ext>
                </a:extLst>
              </p:cNvPr>
              <p:cNvGrpSpPr/>
              <p:nvPr/>
            </p:nvGrpSpPr>
            <p:grpSpPr>
              <a:xfrm>
                <a:off x="7704669" y="1958416"/>
                <a:ext cx="880848" cy="1552218"/>
                <a:chOff x="2058899" y="1911424"/>
                <a:chExt cx="880848" cy="1552218"/>
              </a:xfrm>
            </p:grpSpPr>
            <p:pic>
              <p:nvPicPr>
                <p:cNvPr id="41" name="Picture 40">
                  <a:extLst>
                    <a:ext uri="{FF2B5EF4-FFF2-40B4-BE49-F238E27FC236}">
                      <a16:creationId xmlns:a16="http://schemas.microsoft.com/office/drawing/2014/main" id="{FA76F9EC-3102-0E49-A7FC-12F7FD148AD5}"/>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28652" t="32356" r="25951" b="36020"/>
                <a:stretch/>
              </p:blipFill>
              <p:spPr>
                <a:xfrm>
                  <a:off x="2061513" y="2395480"/>
                  <a:ext cx="878234" cy="611804"/>
                </a:xfrm>
                <a:prstGeom prst="rect">
                  <a:avLst/>
                </a:prstGeom>
              </p:spPr>
            </p:pic>
            <p:pic>
              <p:nvPicPr>
                <p:cNvPr id="43" name="Picture 42">
                  <a:extLst>
                    <a:ext uri="{FF2B5EF4-FFF2-40B4-BE49-F238E27FC236}">
                      <a16:creationId xmlns:a16="http://schemas.microsoft.com/office/drawing/2014/main" id="{160DCAA9-2F48-DD4A-B6EA-9E382ED335ED}"/>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28652" t="32356" r="25951" b="36020"/>
                <a:stretch/>
              </p:blipFill>
              <p:spPr>
                <a:xfrm>
                  <a:off x="2060470" y="1911424"/>
                  <a:ext cx="878234" cy="611804"/>
                </a:xfrm>
                <a:prstGeom prst="rect">
                  <a:avLst/>
                </a:prstGeom>
              </p:spPr>
            </p:pic>
            <p:pic>
              <p:nvPicPr>
                <p:cNvPr id="44" name="Picture 43">
                  <a:extLst>
                    <a:ext uri="{FF2B5EF4-FFF2-40B4-BE49-F238E27FC236}">
                      <a16:creationId xmlns:a16="http://schemas.microsoft.com/office/drawing/2014/main" id="{181C4E17-FF2F-3E49-83E8-E91CEB2E8A9A}"/>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28652" t="32356" r="25951" b="36020"/>
                <a:stretch/>
              </p:blipFill>
              <p:spPr>
                <a:xfrm>
                  <a:off x="2058899" y="2851838"/>
                  <a:ext cx="878234" cy="611804"/>
                </a:xfrm>
                <a:prstGeom prst="rect">
                  <a:avLst/>
                </a:prstGeom>
              </p:spPr>
            </p:pic>
          </p:grpSp>
          <p:pic>
            <p:nvPicPr>
              <p:cNvPr id="37" name="Picture 36">
                <a:extLst>
                  <a:ext uri="{FF2B5EF4-FFF2-40B4-BE49-F238E27FC236}">
                    <a16:creationId xmlns:a16="http://schemas.microsoft.com/office/drawing/2014/main" id="{996DFD46-9F27-F848-A881-9F366EE6BA5D}"/>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28652" t="32356" r="25951" b="36020"/>
              <a:stretch/>
            </p:blipFill>
            <p:spPr>
              <a:xfrm>
                <a:off x="7704669" y="3382886"/>
                <a:ext cx="878234" cy="611804"/>
              </a:xfrm>
              <a:prstGeom prst="rect">
                <a:avLst/>
              </a:prstGeom>
            </p:spPr>
          </p:pic>
        </p:grpSp>
        <p:grpSp>
          <p:nvGrpSpPr>
            <p:cNvPr id="3" name="Group 2">
              <a:extLst>
                <a:ext uri="{FF2B5EF4-FFF2-40B4-BE49-F238E27FC236}">
                  <a16:creationId xmlns:a16="http://schemas.microsoft.com/office/drawing/2014/main" id="{30627A9B-917B-9E4E-ABF3-0153A94A9096}"/>
                </a:ext>
              </a:extLst>
            </p:cNvPr>
            <p:cNvGrpSpPr/>
            <p:nvPr/>
          </p:nvGrpSpPr>
          <p:grpSpPr>
            <a:xfrm>
              <a:off x="4041792" y="3017521"/>
              <a:ext cx="880848" cy="2036274"/>
              <a:chOff x="7704669" y="1958416"/>
              <a:chExt cx="880848" cy="2036274"/>
            </a:xfrm>
          </p:grpSpPr>
          <p:grpSp>
            <p:nvGrpSpPr>
              <p:cNvPr id="18" name="Group 17">
                <a:extLst>
                  <a:ext uri="{FF2B5EF4-FFF2-40B4-BE49-F238E27FC236}">
                    <a16:creationId xmlns:a16="http://schemas.microsoft.com/office/drawing/2014/main" id="{A3211BDB-2124-BB41-ABC8-6A7B2C48373E}"/>
                  </a:ext>
                </a:extLst>
              </p:cNvPr>
              <p:cNvGrpSpPr/>
              <p:nvPr/>
            </p:nvGrpSpPr>
            <p:grpSpPr>
              <a:xfrm>
                <a:off x="7704669" y="1958416"/>
                <a:ext cx="880848" cy="1552218"/>
                <a:chOff x="2058899" y="1911424"/>
                <a:chExt cx="880848" cy="1552218"/>
              </a:xfrm>
            </p:grpSpPr>
            <p:pic>
              <p:nvPicPr>
                <p:cNvPr id="19" name="Picture 18">
                  <a:extLst>
                    <a:ext uri="{FF2B5EF4-FFF2-40B4-BE49-F238E27FC236}">
                      <a16:creationId xmlns:a16="http://schemas.microsoft.com/office/drawing/2014/main" id="{969BCFF6-A945-924C-9BBE-12CC4453E88E}"/>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28652" t="32356" r="25951" b="36020"/>
                <a:stretch/>
              </p:blipFill>
              <p:spPr>
                <a:xfrm>
                  <a:off x="2061513" y="2395480"/>
                  <a:ext cx="878234" cy="611804"/>
                </a:xfrm>
                <a:prstGeom prst="rect">
                  <a:avLst/>
                </a:prstGeom>
              </p:spPr>
            </p:pic>
            <p:pic>
              <p:nvPicPr>
                <p:cNvPr id="20" name="Picture 19">
                  <a:extLst>
                    <a:ext uri="{FF2B5EF4-FFF2-40B4-BE49-F238E27FC236}">
                      <a16:creationId xmlns:a16="http://schemas.microsoft.com/office/drawing/2014/main" id="{47A2406F-6BDF-F947-8DB4-7F0CB1C67682}"/>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28652" t="32356" r="25951" b="36020"/>
                <a:stretch/>
              </p:blipFill>
              <p:spPr>
                <a:xfrm>
                  <a:off x="2060470" y="1911424"/>
                  <a:ext cx="878234" cy="611804"/>
                </a:xfrm>
                <a:prstGeom prst="rect">
                  <a:avLst/>
                </a:prstGeom>
              </p:spPr>
            </p:pic>
            <p:pic>
              <p:nvPicPr>
                <p:cNvPr id="21" name="Picture 20">
                  <a:extLst>
                    <a:ext uri="{FF2B5EF4-FFF2-40B4-BE49-F238E27FC236}">
                      <a16:creationId xmlns:a16="http://schemas.microsoft.com/office/drawing/2014/main" id="{AA75A6E4-5CFB-1A48-91A0-B8E33CC25FB3}"/>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28652" t="32356" r="25951" b="36020"/>
                <a:stretch/>
              </p:blipFill>
              <p:spPr>
                <a:xfrm>
                  <a:off x="2058899" y="2851838"/>
                  <a:ext cx="878234" cy="611804"/>
                </a:xfrm>
                <a:prstGeom prst="rect">
                  <a:avLst/>
                </a:prstGeom>
              </p:spPr>
            </p:pic>
          </p:grpSp>
          <p:pic>
            <p:nvPicPr>
              <p:cNvPr id="22" name="Picture 21">
                <a:extLst>
                  <a:ext uri="{FF2B5EF4-FFF2-40B4-BE49-F238E27FC236}">
                    <a16:creationId xmlns:a16="http://schemas.microsoft.com/office/drawing/2014/main" id="{A635F769-EAA8-FF49-B8EC-05C81A2BEFA7}"/>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28652" t="32356" r="25951" b="36020"/>
              <a:stretch/>
            </p:blipFill>
            <p:spPr>
              <a:xfrm>
                <a:off x="7704669" y="3382886"/>
                <a:ext cx="878234" cy="611804"/>
              </a:xfrm>
              <a:prstGeom prst="rect">
                <a:avLst/>
              </a:prstGeom>
            </p:spPr>
          </p:pic>
        </p:grpSp>
        <p:grpSp>
          <p:nvGrpSpPr>
            <p:cNvPr id="51" name="Group 50">
              <a:extLst>
                <a:ext uri="{FF2B5EF4-FFF2-40B4-BE49-F238E27FC236}">
                  <a16:creationId xmlns:a16="http://schemas.microsoft.com/office/drawing/2014/main" id="{77AAE894-F101-DA40-820A-7F9864D4CE0F}"/>
                </a:ext>
              </a:extLst>
            </p:cNvPr>
            <p:cNvGrpSpPr/>
            <p:nvPr/>
          </p:nvGrpSpPr>
          <p:grpSpPr>
            <a:xfrm>
              <a:off x="6897243" y="3017521"/>
              <a:ext cx="880848" cy="2036274"/>
              <a:chOff x="7704669" y="1958416"/>
              <a:chExt cx="880848" cy="2036274"/>
            </a:xfrm>
          </p:grpSpPr>
          <p:grpSp>
            <p:nvGrpSpPr>
              <p:cNvPr id="52" name="Group 51">
                <a:extLst>
                  <a:ext uri="{FF2B5EF4-FFF2-40B4-BE49-F238E27FC236}">
                    <a16:creationId xmlns:a16="http://schemas.microsoft.com/office/drawing/2014/main" id="{F3ED69D3-F1D9-EA4E-8BD9-A5F45BC11C31}"/>
                  </a:ext>
                </a:extLst>
              </p:cNvPr>
              <p:cNvGrpSpPr/>
              <p:nvPr/>
            </p:nvGrpSpPr>
            <p:grpSpPr>
              <a:xfrm>
                <a:off x="7704669" y="1958416"/>
                <a:ext cx="880848" cy="1552218"/>
                <a:chOff x="2058899" y="1911424"/>
                <a:chExt cx="880848" cy="1552218"/>
              </a:xfrm>
            </p:grpSpPr>
            <p:pic>
              <p:nvPicPr>
                <p:cNvPr id="54" name="Picture 53">
                  <a:extLst>
                    <a:ext uri="{FF2B5EF4-FFF2-40B4-BE49-F238E27FC236}">
                      <a16:creationId xmlns:a16="http://schemas.microsoft.com/office/drawing/2014/main" id="{A690F640-230D-294B-A0F8-2E87804F345C}"/>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28652" t="32356" r="25951" b="36020"/>
                <a:stretch/>
              </p:blipFill>
              <p:spPr>
                <a:xfrm>
                  <a:off x="2061513" y="2395480"/>
                  <a:ext cx="878234" cy="611804"/>
                </a:xfrm>
                <a:prstGeom prst="rect">
                  <a:avLst/>
                </a:prstGeom>
              </p:spPr>
            </p:pic>
            <p:pic>
              <p:nvPicPr>
                <p:cNvPr id="55" name="Picture 54">
                  <a:extLst>
                    <a:ext uri="{FF2B5EF4-FFF2-40B4-BE49-F238E27FC236}">
                      <a16:creationId xmlns:a16="http://schemas.microsoft.com/office/drawing/2014/main" id="{5A956BE4-D3A9-A94D-9781-834FAC2E9115}"/>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28652" t="32356" r="25951" b="36020"/>
                <a:stretch/>
              </p:blipFill>
              <p:spPr>
                <a:xfrm>
                  <a:off x="2060470" y="1911424"/>
                  <a:ext cx="878234" cy="611804"/>
                </a:xfrm>
                <a:prstGeom prst="rect">
                  <a:avLst/>
                </a:prstGeom>
              </p:spPr>
            </p:pic>
            <p:pic>
              <p:nvPicPr>
                <p:cNvPr id="56" name="Picture 55">
                  <a:extLst>
                    <a:ext uri="{FF2B5EF4-FFF2-40B4-BE49-F238E27FC236}">
                      <a16:creationId xmlns:a16="http://schemas.microsoft.com/office/drawing/2014/main" id="{69BDCA12-AB37-A04F-95D4-7A81635BA0FD}"/>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28652" t="32356" r="25951" b="36020"/>
                <a:stretch/>
              </p:blipFill>
              <p:spPr>
                <a:xfrm>
                  <a:off x="2058899" y="2851838"/>
                  <a:ext cx="878234" cy="611804"/>
                </a:xfrm>
                <a:prstGeom prst="rect">
                  <a:avLst/>
                </a:prstGeom>
              </p:spPr>
            </p:pic>
          </p:grpSp>
          <p:pic>
            <p:nvPicPr>
              <p:cNvPr id="53" name="Picture 52">
                <a:extLst>
                  <a:ext uri="{FF2B5EF4-FFF2-40B4-BE49-F238E27FC236}">
                    <a16:creationId xmlns:a16="http://schemas.microsoft.com/office/drawing/2014/main" id="{D6F9C454-2766-334C-A08F-45A1FE71A530}"/>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28652" t="32356" r="25951" b="36020"/>
              <a:stretch/>
            </p:blipFill>
            <p:spPr>
              <a:xfrm>
                <a:off x="7704669" y="3382886"/>
                <a:ext cx="878234" cy="611804"/>
              </a:xfrm>
              <a:prstGeom prst="rect">
                <a:avLst/>
              </a:prstGeom>
            </p:spPr>
          </p:pic>
        </p:grpSp>
        <p:grpSp>
          <p:nvGrpSpPr>
            <p:cNvPr id="57" name="Group 56">
              <a:extLst>
                <a:ext uri="{FF2B5EF4-FFF2-40B4-BE49-F238E27FC236}">
                  <a16:creationId xmlns:a16="http://schemas.microsoft.com/office/drawing/2014/main" id="{779F11E5-8026-9348-B516-83FA5DBA4419}"/>
                </a:ext>
              </a:extLst>
            </p:cNvPr>
            <p:cNvGrpSpPr/>
            <p:nvPr/>
          </p:nvGrpSpPr>
          <p:grpSpPr>
            <a:xfrm>
              <a:off x="7871273" y="3025840"/>
              <a:ext cx="880848" cy="2036274"/>
              <a:chOff x="7704669" y="1958416"/>
              <a:chExt cx="880848" cy="2036274"/>
            </a:xfrm>
          </p:grpSpPr>
          <p:grpSp>
            <p:nvGrpSpPr>
              <p:cNvPr id="58" name="Group 57">
                <a:extLst>
                  <a:ext uri="{FF2B5EF4-FFF2-40B4-BE49-F238E27FC236}">
                    <a16:creationId xmlns:a16="http://schemas.microsoft.com/office/drawing/2014/main" id="{0F297D1D-7E69-884B-A8B0-7FACAF35B334}"/>
                  </a:ext>
                </a:extLst>
              </p:cNvPr>
              <p:cNvGrpSpPr/>
              <p:nvPr/>
            </p:nvGrpSpPr>
            <p:grpSpPr>
              <a:xfrm>
                <a:off x="7704669" y="1958416"/>
                <a:ext cx="880848" cy="1552218"/>
                <a:chOff x="2058899" y="1911424"/>
                <a:chExt cx="880848" cy="1552218"/>
              </a:xfrm>
            </p:grpSpPr>
            <p:pic>
              <p:nvPicPr>
                <p:cNvPr id="60" name="Picture 59">
                  <a:extLst>
                    <a:ext uri="{FF2B5EF4-FFF2-40B4-BE49-F238E27FC236}">
                      <a16:creationId xmlns:a16="http://schemas.microsoft.com/office/drawing/2014/main" id="{CF2AF4D3-2789-4642-96F1-DD34B9E93A08}"/>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28652" t="32356" r="25951" b="36020"/>
                <a:stretch/>
              </p:blipFill>
              <p:spPr>
                <a:xfrm>
                  <a:off x="2061513" y="2395480"/>
                  <a:ext cx="878234" cy="611804"/>
                </a:xfrm>
                <a:prstGeom prst="rect">
                  <a:avLst/>
                </a:prstGeom>
              </p:spPr>
            </p:pic>
            <p:pic>
              <p:nvPicPr>
                <p:cNvPr id="61" name="Picture 60">
                  <a:extLst>
                    <a:ext uri="{FF2B5EF4-FFF2-40B4-BE49-F238E27FC236}">
                      <a16:creationId xmlns:a16="http://schemas.microsoft.com/office/drawing/2014/main" id="{3D0E94DF-B825-BB4F-8CB4-A5C3B3DB081B}"/>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28652" t="32356" r="25951" b="36020"/>
                <a:stretch/>
              </p:blipFill>
              <p:spPr>
                <a:xfrm>
                  <a:off x="2060470" y="1911424"/>
                  <a:ext cx="878234" cy="611804"/>
                </a:xfrm>
                <a:prstGeom prst="rect">
                  <a:avLst/>
                </a:prstGeom>
              </p:spPr>
            </p:pic>
            <p:pic>
              <p:nvPicPr>
                <p:cNvPr id="62" name="Picture 61">
                  <a:extLst>
                    <a:ext uri="{FF2B5EF4-FFF2-40B4-BE49-F238E27FC236}">
                      <a16:creationId xmlns:a16="http://schemas.microsoft.com/office/drawing/2014/main" id="{3E504534-CCA7-E740-AB97-8920397E647D}"/>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28652" t="32356" r="25951" b="36020"/>
                <a:stretch/>
              </p:blipFill>
              <p:spPr>
                <a:xfrm>
                  <a:off x="2058899" y="2851838"/>
                  <a:ext cx="878234" cy="611804"/>
                </a:xfrm>
                <a:prstGeom prst="rect">
                  <a:avLst/>
                </a:prstGeom>
              </p:spPr>
            </p:pic>
          </p:grpSp>
          <p:pic>
            <p:nvPicPr>
              <p:cNvPr id="59" name="Picture 58">
                <a:extLst>
                  <a:ext uri="{FF2B5EF4-FFF2-40B4-BE49-F238E27FC236}">
                    <a16:creationId xmlns:a16="http://schemas.microsoft.com/office/drawing/2014/main" id="{71C86754-6367-4041-96C6-803285547BED}"/>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28652" t="32356" r="25951" b="36020"/>
              <a:stretch/>
            </p:blipFill>
            <p:spPr>
              <a:xfrm>
                <a:off x="7704669" y="3382886"/>
                <a:ext cx="878234" cy="611804"/>
              </a:xfrm>
              <a:prstGeom prst="rect">
                <a:avLst/>
              </a:prstGeom>
            </p:spPr>
          </p:pic>
        </p:grpSp>
        <p:grpSp>
          <p:nvGrpSpPr>
            <p:cNvPr id="63" name="Group 62">
              <a:extLst>
                <a:ext uri="{FF2B5EF4-FFF2-40B4-BE49-F238E27FC236}">
                  <a16:creationId xmlns:a16="http://schemas.microsoft.com/office/drawing/2014/main" id="{4B283E1A-AC7F-C04A-9EBC-0852B1A5D9EF}"/>
                </a:ext>
              </a:extLst>
            </p:cNvPr>
            <p:cNvGrpSpPr/>
            <p:nvPr/>
          </p:nvGrpSpPr>
          <p:grpSpPr>
            <a:xfrm>
              <a:off x="8842689" y="3017521"/>
              <a:ext cx="880848" cy="2036274"/>
              <a:chOff x="7704669" y="1958416"/>
              <a:chExt cx="880848" cy="2036274"/>
            </a:xfrm>
          </p:grpSpPr>
          <p:grpSp>
            <p:nvGrpSpPr>
              <p:cNvPr id="64" name="Group 63">
                <a:extLst>
                  <a:ext uri="{FF2B5EF4-FFF2-40B4-BE49-F238E27FC236}">
                    <a16:creationId xmlns:a16="http://schemas.microsoft.com/office/drawing/2014/main" id="{8710B879-FFA1-FE4E-ABEF-39D3E0AA5ED2}"/>
                  </a:ext>
                </a:extLst>
              </p:cNvPr>
              <p:cNvGrpSpPr/>
              <p:nvPr/>
            </p:nvGrpSpPr>
            <p:grpSpPr>
              <a:xfrm>
                <a:off x="7704669" y="1958416"/>
                <a:ext cx="880848" cy="1552218"/>
                <a:chOff x="2058899" y="1911424"/>
                <a:chExt cx="880848" cy="1552218"/>
              </a:xfrm>
            </p:grpSpPr>
            <p:pic>
              <p:nvPicPr>
                <p:cNvPr id="66" name="Picture 65">
                  <a:extLst>
                    <a:ext uri="{FF2B5EF4-FFF2-40B4-BE49-F238E27FC236}">
                      <a16:creationId xmlns:a16="http://schemas.microsoft.com/office/drawing/2014/main" id="{270B9B8A-DFFC-C144-AD58-82336C1AA8DB}"/>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28652" t="32356" r="25951" b="36020"/>
                <a:stretch/>
              </p:blipFill>
              <p:spPr>
                <a:xfrm>
                  <a:off x="2061513" y="2395480"/>
                  <a:ext cx="878234" cy="611804"/>
                </a:xfrm>
                <a:prstGeom prst="rect">
                  <a:avLst/>
                </a:prstGeom>
              </p:spPr>
            </p:pic>
            <p:pic>
              <p:nvPicPr>
                <p:cNvPr id="67" name="Picture 66">
                  <a:extLst>
                    <a:ext uri="{FF2B5EF4-FFF2-40B4-BE49-F238E27FC236}">
                      <a16:creationId xmlns:a16="http://schemas.microsoft.com/office/drawing/2014/main" id="{04C1A7DE-960E-F049-9AF1-5B88B0596384}"/>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28652" t="32356" r="25951" b="36020"/>
                <a:stretch/>
              </p:blipFill>
              <p:spPr>
                <a:xfrm>
                  <a:off x="2060470" y="1911424"/>
                  <a:ext cx="878234" cy="611804"/>
                </a:xfrm>
                <a:prstGeom prst="rect">
                  <a:avLst/>
                </a:prstGeom>
              </p:spPr>
            </p:pic>
            <p:pic>
              <p:nvPicPr>
                <p:cNvPr id="68" name="Picture 67">
                  <a:extLst>
                    <a:ext uri="{FF2B5EF4-FFF2-40B4-BE49-F238E27FC236}">
                      <a16:creationId xmlns:a16="http://schemas.microsoft.com/office/drawing/2014/main" id="{DFBF3753-1DC8-C446-82B0-61585196188F}"/>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28652" t="32356" r="25951" b="36020"/>
                <a:stretch/>
              </p:blipFill>
              <p:spPr>
                <a:xfrm>
                  <a:off x="2058899" y="2851838"/>
                  <a:ext cx="878234" cy="611804"/>
                </a:xfrm>
                <a:prstGeom prst="rect">
                  <a:avLst/>
                </a:prstGeom>
              </p:spPr>
            </p:pic>
          </p:grpSp>
          <p:pic>
            <p:nvPicPr>
              <p:cNvPr id="65" name="Picture 64">
                <a:extLst>
                  <a:ext uri="{FF2B5EF4-FFF2-40B4-BE49-F238E27FC236}">
                    <a16:creationId xmlns:a16="http://schemas.microsoft.com/office/drawing/2014/main" id="{9329821E-DAFD-594D-89CF-79D22AD01620}"/>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28652" t="32356" r="25951" b="36020"/>
              <a:stretch/>
            </p:blipFill>
            <p:spPr>
              <a:xfrm>
                <a:off x="7704669" y="3382886"/>
                <a:ext cx="878234" cy="611804"/>
              </a:xfrm>
              <a:prstGeom prst="rect">
                <a:avLst/>
              </a:prstGeom>
            </p:spPr>
          </p:pic>
        </p:grpSp>
      </p:grpSp>
      <p:sp>
        <p:nvSpPr>
          <p:cNvPr id="7" name="TextBox 6">
            <a:extLst>
              <a:ext uri="{FF2B5EF4-FFF2-40B4-BE49-F238E27FC236}">
                <a16:creationId xmlns:a16="http://schemas.microsoft.com/office/drawing/2014/main" id="{06B89D05-E8E0-8846-AB27-8096E368082B}"/>
              </a:ext>
            </a:extLst>
          </p:cNvPr>
          <p:cNvSpPr txBox="1"/>
          <p:nvPr/>
        </p:nvSpPr>
        <p:spPr>
          <a:xfrm>
            <a:off x="-11468" y="147104"/>
            <a:ext cx="11264761" cy="707886"/>
          </a:xfrm>
          <a:prstGeom prst="rect">
            <a:avLst/>
          </a:prstGeom>
          <a:noFill/>
        </p:spPr>
        <p:txBody>
          <a:bodyPr wrap="square" rtlCol="0">
            <a:spAutoFit/>
          </a:bodyPr>
          <a:lstStyle/>
          <a:p>
            <a:pPr algn="ctr"/>
            <a:r>
              <a:rPr lang="en-US" sz="4000" dirty="0">
                <a:solidFill>
                  <a:schemeClr val="bg1"/>
                </a:solidFill>
                <a:latin typeface="Century Gothic" panose="020B0502020202020204" pitchFamily="34" charset="0"/>
              </a:rPr>
              <a:t>The Numbers</a:t>
            </a:r>
          </a:p>
        </p:txBody>
      </p:sp>
      <p:pic>
        <p:nvPicPr>
          <p:cNvPr id="4" name="Picture 3">
            <a:extLst>
              <a:ext uri="{FF2B5EF4-FFF2-40B4-BE49-F238E27FC236}">
                <a16:creationId xmlns:a16="http://schemas.microsoft.com/office/drawing/2014/main" id="{319682B5-D2BA-C845-8EF9-03C7BF118C5E}"/>
              </a:ext>
            </a:extLst>
          </p:cNvPr>
          <p:cNvPicPr>
            <a:picLocks noChangeAspect="1"/>
          </p:cNvPicPr>
          <p:nvPr/>
        </p:nvPicPr>
        <p:blipFill rotWithShape="1">
          <a:blip r:embed="rId4"/>
          <a:srcRect b="48778"/>
          <a:stretch/>
        </p:blipFill>
        <p:spPr>
          <a:xfrm>
            <a:off x="4947363" y="1862673"/>
            <a:ext cx="2768882" cy="4412017"/>
          </a:xfrm>
          <a:prstGeom prst="rect">
            <a:avLst/>
          </a:prstGeom>
        </p:spPr>
      </p:pic>
      <p:grpSp>
        <p:nvGrpSpPr>
          <p:cNvPr id="69" name="Group 68">
            <a:extLst>
              <a:ext uri="{FF2B5EF4-FFF2-40B4-BE49-F238E27FC236}">
                <a16:creationId xmlns:a16="http://schemas.microsoft.com/office/drawing/2014/main" id="{15B844C9-90F6-0740-A5D1-B2B1D7F007CF}"/>
              </a:ext>
            </a:extLst>
          </p:cNvPr>
          <p:cNvGrpSpPr/>
          <p:nvPr/>
        </p:nvGrpSpPr>
        <p:grpSpPr>
          <a:xfrm>
            <a:off x="11666718" y="6303265"/>
            <a:ext cx="525282" cy="554735"/>
            <a:chOff x="11666718" y="6303265"/>
            <a:chExt cx="525282" cy="554735"/>
          </a:xfrm>
        </p:grpSpPr>
        <p:sp>
          <p:nvSpPr>
            <p:cNvPr id="70" name="Rectangle 69">
              <a:extLst>
                <a:ext uri="{FF2B5EF4-FFF2-40B4-BE49-F238E27FC236}">
                  <a16:creationId xmlns:a16="http://schemas.microsoft.com/office/drawing/2014/main" id="{6DBA9412-60E8-8D43-9E9F-6F5B81464971}"/>
                </a:ext>
              </a:extLst>
            </p:cNvPr>
            <p:cNvSpPr/>
            <p:nvPr/>
          </p:nvSpPr>
          <p:spPr>
            <a:xfrm>
              <a:off x="11666718" y="6457580"/>
              <a:ext cx="525282" cy="400420"/>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04</a:t>
              </a:r>
            </a:p>
          </p:txBody>
        </p:sp>
        <p:sp>
          <p:nvSpPr>
            <p:cNvPr id="71" name="Rectangle 70">
              <a:extLst>
                <a:ext uri="{FF2B5EF4-FFF2-40B4-BE49-F238E27FC236}">
                  <a16:creationId xmlns:a16="http://schemas.microsoft.com/office/drawing/2014/main" id="{036E3710-47E5-754E-B627-37E0D7450D53}"/>
                </a:ext>
              </a:extLst>
            </p:cNvPr>
            <p:cNvSpPr/>
            <p:nvPr/>
          </p:nvSpPr>
          <p:spPr>
            <a:xfrm>
              <a:off x="11666718" y="6303265"/>
              <a:ext cx="525282" cy="104664"/>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pic>
        <p:nvPicPr>
          <p:cNvPr id="72" name="Picture 71">
            <a:extLst>
              <a:ext uri="{FF2B5EF4-FFF2-40B4-BE49-F238E27FC236}">
                <a16:creationId xmlns:a16="http://schemas.microsoft.com/office/drawing/2014/main" id="{59CC67F4-6567-3B44-82D3-FEF29AF73145}"/>
              </a:ext>
            </a:extLst>
          </p:cNvPr>
          <p:cNvPicPr>
            <a:picLocks noChangeAspect="1"/>
          </p:cNvPicPr>
          <p:nvPr/>
        </p:nvPicPr>
        <p:blipFill>
          <a:blip r:embed="rId5"/>
          <a:srcRect/>
          <a:stretch/>
        </p:blipFill>
        <p:spPr>
          <a:xfrm>
            <a:off x="10086200" y="5964830"/>
            <a:ext cx="1243613" cy="330334"/>
          </a:xfrm>
          <a:prstGeom prst="rect">
            <a:avLst/>
          </a:prstGeom>
        </p:spPr>
      </p:pic>
      <p:grpSp>
        <p:nvGrpSpPr>
          <p:cNvPr id="8" name="Group 7">
            <a:extLst>
              <a:ext uri="{FF2B5EF4-FFF2-40B4-BE49-F238E27FC236}">
                <a16:creationId xmlns:a16="http://schemas.microsoft.com/office/drawing/2014/main" id="{93EB3171-5C22-FF46-AE62-ABFDEB71E59A}"/>
              </a:ext>
            </a:extLst>
          </p:cNvPr>
          <p:cNvGrpSpPr/>
          <p:nvPr/>
        </p:nvGrpSpPr>
        <p:grpSpPr>
          <a:xfrm>
            <a:off x="7346886" y="964746"/>
            <a:ext cx="2480905" cy="1558437"/>
            <a:chOff x="8787053" y="1626603"/>
            <a:chExt cx="2526455" cy="1587050"/>
          </a:xfrm>
        </p:grpSpPr>
        <p:sp>
          <p:nvSpPr>
            <p:cNvPr id="5" name="Cloud Callout 4">
              <a:extLst>
                <a:ext uri="{FF2B5EF4-FFF2-40B4-BE49-F238E27FC236}">
                  <a16:creationId xmlns:a16="http://schemas.microsoft.com/office/drawing/2014/main" id="{1EF2E18B-396B-3745-B7DE-DA0F4C294850}"/>
                </a:ext>
              </a:extLst>
            </p:cNvPr>
            <p:cNvSpPr/>
            <p:nvPr/>
          </p:nvSpPr>
          <p:spPr>
            <a:xfrm>
              <a:off x="8787053" y="1626603"/>
              <a:ext cx="2526455" cy="1587050"/>
            </a:xfrm>
            <a:prstGeom prst="cloudCallout">
              <a:avLst>
                <a:gd name="adj1" fmla="val -50402"/>
                <a:gd name="adj2" fmla="val 46946"/>
              </a:avLst>
            </a:prstGeom>
            <a:solidFill>
              <a:schemeClr val="bg1"/>
            </a:solidFill>
            <a:ln>
              <a:solidFill>
                <a:schemeClr val="accent2"/>
              </a:solidFill>
              <a:extLst>
                <a:ext uri="{C807C97D-BFC1-408E-A445-0C87EB9F89A2}">
                  <ask:lineSketchStyleProps xmlns:ask="http://schemas.microsoft.com/office/drawing/2018/sketchyshapes" sd="1219033472">
                    <a:custGeom>
                      <a:avLst/>
                      <a:gdLst>
                        <a:gd name="connsiteX0" fmla="*/ 213843 w 2368731"/>
                        <a:gd name="connsiteY0" fmla="*/ 527914 h 1587050"/>
                        <a:gd name="connsiteX1" fmla="*/ 308318 w 2368731"/>
                        <a:gd name="connsiteY1" fmla="*/ 253744 h 1587050"/>
                        <a:gd name="connsiteX2" fmla="*/ 767918 w 2368731"/>
                        <a:gd name="connsiteY2" fmla="*/ 191107 h 1587050"/>
                        <a:gd name="connsiteX3" fmla="*/ 1231301 w 2368731"/>
                        <a:gd name="connsiteY3" fmla="*/ 126082 h 1587050"/>
                        <a:gd name="connsiteX4" fmla="*/ 1411862 w 2368731"/>
                        <a:gd name="connsiteY4" fmla="*/ 7347 h 1587050"/>
                        <a:gd name="connsiteX5" fmla="*/ 1635795 w 2368731"/>
                        <a:gd name="connsiteY5" fmla="*/ 91145 h 1587050"/>
                        <a:gd name="connsiteX6" fmla="*/ 1944497 w 2368731"/>
                        <a:gd name="connsiteY6" fmla="*/ 25348 h 1587050"/>
                        <a:gd name="connsiteX7" fmla="*/ 2101042 w 2368731"/>
                        <a:gd name="connsiteY7" fmla="*/ 204847 h 1587050"/>
                        <a:gd name="connsiteX8" fmla="*/ 2301945 w 2368731"/>
                        <a:gd name="connsiteY8" fmla="*/ 379055 h 1587050"/>
                        <a:gd name="connsiteX9" fmla="*/ 2292953 w 2368731"/>
                        <a:gd name="connsiteY9" fmla="*/ 567958 h 1587050"/>
                        <a:gd name="connsiteX10" fmla="*/ 2358641 w 2368731"/>
                        <a:gd name="connsiteY10" fmla="*/ 856786 h 1587050"/>
                        <a:gd name="connsiteX11" fmla="*/ 2050926 w 2368731"/>
                        <a:gd name="connsiteY11" fmla="*/ 1109612 h 1587050"/>
                        <a:gd name="connsiteX12" fmla="*/ 1940769 w 2368731"/>
                        <a:gd name="connsiteY12" fmla="*/ 1326252 h 1587050"/>
                        <a:gd name="connsiteX13" fmla="*/ 1565720 w 2368731"/>
                        <a:gd name="connsiteY13" fmla="*/ 1352482 h 1587050"/>
                        <a:gd name="connsiteX14" fmla="*/ 1297702 w 2368731"/>
                        <a:gd name="connsiteY14" fmla="*/ 1583596 h 1587050"/>
                        <a:gd name="connsiteX15" fmla="*/ 903627 w 2368731"/>
                        <a:gd name="connsiteY15" fmla="*/ 1442525 h 1587050"/>
                        <a:gd name="connsiteX16" fmla="*/ 318243 w 2368731"/>
                        <a:gd name="connsiteY16" fmla="*/ 1303144 h 1587050"/>
                        <a:gd name="connsiteX17" fmla="*/ 60863 w 2368731"/>
                        <a:gd name="connsiteY17" fmla="*/ 1148039 h 1587050"/>
                        <a:gd name="connsiteX18" fmla="*/ 115859 w 2368731"/>
                        <a:gd name="connsiteY18" fmla="*/ 938673 h 1587050"/>
                        <a:gd name="connsiteX19" fmla="*/ -275 w 2368731"/>
                        <a:gd name="connsiteY19" fmla="*/ 723871 h 1587050"/>
                        <a:gd name="connsiteX20" fmla="*/ 211814 w 2368731"/>
                        <a:gd name="connsiteY20" fmla="*/ 532947 h 1587050"/>
                        <a:gd name="connsiteX21" fmla="*/ 213843 w 2368731"/>
                        <a:gd name="connsiteY21" fmla="*/ 527914 h 1587050"/>
                        <a:gd name="connsiteX0" fmla="*/ 734972 w 2368731"/>
                        <a:gd name="connsiteY0" fmla="*/ 1785431 h 1587050"/>
                        <a:gd name="connsiteX1" fmla="*/ 690887 w 2368731"/>
                        <a:gd name="connsiteY1" fmla="*/ 1829516 h 1587050"/>
                        <a:gd name="connsiteX2" fmla="*/ 646802 w 2368731"/>
                        <a:gd name="connsiteY2" fmla="*/ 1785431 h 1587050"/>
                        <a:gd name="connsiteX3" fmla="*/ 690887 w 2368731"/>
                        <a:gd name="connsiteY3" fmla="*/ 1741346 h 1587050"/>
                        <a:gd name="connsiteX4" fmla="*/ 734972 w 2368731"/>
                        <a:gd name="connsiteY4" fmla="*/ 1785431 h 1587050"/>
                        <a:gd name="connsiteX0" fmla="*/ 805618 w 2368731"/>
                        <a:gd name="connsiteY0" fmla="*/ 1732044 h 1587050"/>
                        <a:gd name="connsiteX1" fmla="*/ 717449 w 2368731"/>
                        <a:gd name="connsiteY1" fmla="*/ 1820213 h 1587050"/>
                        <a:gd name="connsiteX2" fmla="*/ 629280 w 2368731"/>
                        <a:gd name="connsiteY2" fmla="*/ 1732044 h 1587050"/>
                        <a:gd name="connsiteX3" fmla="*/ 717449 w 2368731"/>
                        <a:gd name="connsiteY3" fmla="*/ 1643875 h 1587050"/>
                        <a:gd name="connsiteX4" fmla="*/ 805618 w 2368731"/>
                        <a:gd name="connsiteY4" fmla="*/ 1732044 h 1587050"/>
                        <a:gd name="connsiteX0" fmla="*/ 915535 w 2368731"/>
                        <a:gd name="connsiteY0" fmla="*/ 1599717 h 1587050"/>
                        <a:gd name="connsiteX1" fmla="*/ 783281 w 2368731"/>
                        <a:gd name="connsiteY1" fmla="*/ 1731971 h 1587050"/>
                        <a:gd name="connsiteX2" fmla="*/ 651027 w 2368731"/>
                        <a:gd name="connsiteY2" fmla="*/ 1599717 h 1587050"/>
                        <a:gd name="connsiteX3" fmla="*/ 783281 w 2368731"/>
                        <a:gd name="connsiteY3" fmla="*/ 1467463 h 1587050"/>
                        <a:gd name="connsiteX4" fmla="*/ 915535 w 2368731"/>
                        <a:gd name="connsiteY4" fmla="*/ 1599717 h 1587050"/>
                        <a:gd name="connsiteX0" fmla="*/ 257325 w 2368731"/>
                        <a:gd name="connsiteY0" fmla="*/ 961671 h 1587050"/>
                        <a:gd name="connsiteX1" fmla="*/ 118436 w 2368731"/>
                        <a:gd name="connsiteY1" fmla="*/ 932391 h 1587050"/>
                        <a:gd name="connsiteX2" fmla="*/ 379874 w 2368731"/>
                        <a:gd name="connsiteY2" fmla="*/ 1282093 h 1587050"/>
                        <a:gd name="connsiteX3" fmla="*/ 319120 w 2368731"/>
                        <a:gd name="connsiteY3" fmla="*/ 1296090 h 1587050"/>
                        <a:gd name="connsiteX4" fmla="*/ 903517 w 2368731"/>
                        <a:gd name="connsiteY4" fmla="*/ 1436059 h 1587050"/>
                        <a:gd name="connsiteX5" fmla="*/ 866889 w 2368731"/>
                        <a:gd name="connsiteY5" fmla="*/ 1372136 h 1587050"/>
                        <a:gd name="connsiteX6" fmla="*/ 1580634 w 2368731"/>
                        <a:gd name="connsiteY6" fmla="*/ 1276656 h 1587050"/>
                        <a:gd name="connsiteX7" fmla="*/ 1565994 w 2368731"/>
                        <a:gd name="connsiteY7" fmla="*/ 1346788 h 1587050"/>
                        <a:gd name="connsiteX8" fmla="*/ 1871352 w 2368731"/>
                        <a:gd name="connsiteY8" fmla="*/ 843267 h 1587050"/>
                        <a:gd name="connsiteX9" fmla="*/ 2049610 w 2368731"/>
                        <a:gd name="connsiteY9" fmla="*/ 1105424 h 1587050"/>
                        <a:gd name="connsiteX10" fmla="*/ 2291856 w 2368731"/>
                        <a:gd name="connsiteY10" fmla="*/ 564064 h 1587050"/>
                        <a:gd name="connsiteX11" fmla="*/ 2212460 w 2368731"/>
                        <a:gd name="connsiteY11" fmla="*/ 662372 h 1587050"/>
                        <a:gd name="connsiteX12" fmla="*/ 2101371 w 2368731"/>
                        <a:gd name="connsiteY12" fmla="*/ 199336 h 1587050"/>
                        <a:gd name="connsiteX13" fmla="*/ 2105538 w 2368731"/>
                        <a:gd name="connsiteY13" fmla="*/ 245772 h 1587050"/>
                        <a:gd name="connsiteX14" fmla="*/ 1594397 w 2368731"/>
                        <a:gd name="connsiteY14" fmla="*/ 145185 h 1587050"/>
                        <a:gd name="connsiteX15" fmla="*/ 1635082 w 2368731"/>
                        <a:gd name="connsiteY15" fmla="*/ 85965 h 1587050"/>
                        <a:gd name="connsiteX16" fmla="*/ 1214029 w 2368731"/>
                        <a:gd name="connsiteY16" fmla="*/ 173399 h 1587050"/>
                        <a:gd name="connsiteX17" fmla="*/ 1233714 w 2368731"/>
                        <a:gd name="connsiteY17" fmla="*/ 122335 h 1587050"/>
                        <a:gd name="connsiteX18" fmla="*/ 767644 w 2368731"/>
                        <a:gd name="connsiteY18" fmla="*/ 190739 h 1587050"/>
                        <a:gd name="connsiteX19" fmla="*/ 838925 w 2368731"/>
                        <a:gd name="connsiteY19" fmla="*/ 240261 h 1587050"/>
                        <a:gd name="connsiteX20" fmla="*/ 226290 w 2368731"/>
                        <a:gd name="connsiteY20" fmla="*/ 580044 h 1587050"/>
                        <a:gd name="connsiteX21" fmla="*/ 213843 w 2368731"/>
                        <a:gd name="connsiteY21" fmla="*/ 527914 h 158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68731" h="1587050" fill="none" extrusionOk="0">
                          <a:moveTo>
                            <a:pt x="213843" y="527914"/>
                          </a:moveTo>
                          <a:cubicBezTo>
                            <a:pt x="192532" y="441198"/>
                            <a:pt x="225467" y="316891"/>
                            <a:pt x="308318" y="253744"/>
                          </a:cubicBezTo>
                          <a:cubicBezTo>
                            <a:pt x="435520" y="139767"/>
                            <a:pt x="617253" y="103133"/>
                            <a:pt x="767918" y="191107"/>
                          </a:cubicBezTo>
                          <a:cubicBezTo>
                            <a:pt x="864996" y="36762"/>
                            <a:pt x="1080793" y="3250"/>
                            <a:pt x="1231301" y="126082"/>
                          </a:cubicBezTo>
                          <a:cubicBezTo>
                            <a:pt x="1262789" y="73234"/>
                            <a:pt x="1331829" y="10746"/>
                            <a:pt x="1411862" y="7347"/>
                          </a:cubicBezTo>
                          <a:cubicBezTo>
                            <a:pt x="1500919" y="-6227"/>
                            <a:pt x="1586765" y="22211"/>
                            <a:pt x="1635795" y="91145"/>
                          </a:cubicBezTo>
                          <a:cubicBezTo>
                            <a:pt x="1701320" y="5878"/>
                            <a:pt x="1846319" y="-26146"/>
                            <a:pt x="1944497" y="25348"/>
                          </a:cubicBezTo>
                          <a:cubicBezTo>
                            <a:pt x="2021181" y="60496"/>
                            <a:pt x="2089069" y="135255"/>
                            <a:pt x="2101042" y="204847"/>
                          </a:cubicBezTo>
                          <a:cubicBezTo>
                            <a:pt x="2208798" y="225851"/>
                            <a:pt x="2268283" y="304887"/>
                            <a:pt x="2301945" y="379055"/>
                          </a:cubicBezTo>
                          <a:cubicBezTo>
                            <a:pt x="2333676" y="443620"/>
                            <a:pt x="2317378" y="496036"/>
                            <a:pt x="2292953" y="567958"/>
                          </a:cubicBezTo>
                          <a:cubicBezTo>
                            <a:pt x="2381140" y="650634"/>
                            <a:pt x="2397443" y="767990"/>
                            <a:pt x="2358641" y="856786"/>
                          </a:cubicBezTo>
                          <a:cubicBezTo>
                            <a:pt x="2326309" y="994434"/>
                            <a:pt x="2205486" y="1102849"/>
                            <a:pt x="2050926" y="1109612"/>
                          </a:cubicBezTo>
                          <a:cubicBezTo>
                            <a:pt x="2061619" y="1204179"/>
                            <a:pt x="2007095" y="1267967"/>
                            <a:pt x="1940769" y="1326252"/>
                          </a:cubicBezTo>
                          <a:cubicBezTo>
                            <a:pt x="1822719" y="1421608"/>
                            <a:pt x="1694137" y="1421867"/>
                            <a:pt x="1565720" y="1352482"/>
                          </a:cubicBezTo>
                          <a:cubicBezTo>
                            <a:pt x="1543560" y="1450549"/>
                            <a:pt x="1417905" y="1541875"/>
                            <a:pt x="1297702" y="1583596"/>
                          </a:cubicBezTo>
                          <a:cubicBezTo>
                            <a:pt x="1120956" y="1628739"/>
                            <a:pt x="990937" y="1577889"/>
                            <a:pt x="903627" y="1442525"/>
                          </a:cubicBezTo>
                          <a:cubicBezTo>
                            <a:pt x="678989" y="1529959"/>
                            <a:pt x="457953" y="1468003"/>
                            <a:pt x="318243" y="1303144"/>
                          </a:cubicBezTo>
                          <a:cubicBezTo>
                            <a:pt x="205811" y="1319806"/>
                            <a:pt x="114428" y="1253538"/>
                            <a:pt x="60863" y="1148039"/>
                          </a:cubicBezTo>
                          <a:cubicBezTo>
                            <a:pt x="25127" y="1078735"/>
                            <a:pt x="57784" y="983142"/>
                            <a:pt x="115859" y="938673"/>
                          </a:cubicBezTo>
                          <a:cubicBezTo>
                            <a:pt x="34608" y="887947"/>
                            <a:pt x="-7840" y="798960"/>
                            <a:pt x="-275" y="723871"/>
                          </a:cubicBezTo>
                          <a:cubicBezTo>
                            <a:pt x="1064" y="623599"/>
                            <a:pt x="103725" y="539393"/>
                            <a:pt x="211814" y="532947"/>
                          </a:cubicBezTo>
                          <a:cubicBezTo>
                            <a:pt x="212628" y="531134"/>
                            <a:pt x="213462" y="529582"/>
                            <a:pt x="213843" y="527914"/>
                          </a:cubicBezTo>
                          <a:close/>
                        </a:path>
                        <a:path w="2368731" h="1587050" fill="none" extrusionOk="0">
                          <a:moveTo>
                            <a:pt x="734972" y="1785431"/>
                          </a:moveTo>
                          <a:cubicBezTo>
                            <a:pt x="731106" y="1811212"/>
                            <a:pt x="715157" y="1830684"/>
                            <a:pt x="690887" y="1829516"/>
                          </a:cubicBezTo>
                          <a:cubicBezTo>
                            <a:pt x="663199" y="1826588"/>
                            <a:pt x="649705" y="1810041"/>
                            <a:pt x="646802" y="1785431"/>
                          </a:cubicBezTo>
                          <a:cubicBezTo>
                            <a:pt x="646245" y="1761031"/>
                            <a:pt x="662913" y="1742935"/>
                            <a:pt x="690887" y="1741346"/>
                          </a:cubicBezTo>
                          <a:cubicBezTo>
                            <a:pt x="712618" y="1738299"/>
                            <a:pt x="735268" y="1757337"/>
                            <a:pt x="734972" y="1785431"/>
                          </a:cubicBezTo>
                          <a:close/>
                        </a:path>
                        <a:path w="2368731" h="1587050" fill="none" extrusionOk="0">
                          <a:moveTo>
                            <a:pt x="805618" y="1732044"/>
                          </a:moveTo>
                          <a:cubicBezTo>
                            <a:pt x="808169" y="1778981"/>
                            <a:pt x="767269" y="1819260"/>
                            <a:pt x="717449" y="1820213"/>
                          </a:cubicBezTo>
                          <a:cubicBezTo>
                            <a:pt x="670344" y="1829182"/>
                            <a:pt x="635559" y="1774860"/>
                            <a:pt x="629280" y="1732044"/>
                          </a:cubicBezTo>
                          <a:cubicBezTo>
                            <a:pt x="630771" y="1683442"/>
                            <a:pt x="668147" y="1636340"/>
                            <a:pt x="717449" y="1643875"/>
                          </a:cubicBezTo>
                          <a:cubicBezTo>
                            <a:pt x="764855" y="1644016"/>
                            <a:pt x="810502" y="1689303"/>
                            <a:pt x="805618" y="1732044"/>
                          </a:cubicBezTo>
                          <a:close/>
                        </a:path>
                        <a:path w="2368731" h="1587050" fill="none" extrusionOk="0">
                          <a:moveTo>
                            <a:pt x="915535" y="1599717"/>
                          </a:moveTo>
                          <a:cubicBezTo>
                            <a:pt x="911005" y="1671057"/>
                            <a:pt x="867138" y="1731258"/>
                            <a:pt x="783281" y="1731971"/>
                          </a:cubicBezTo>
                          <a:cubicBezTo>
                            <a:pt x="710195" y="1730093"/>
                            <a:pt x="653330" y="1671088"/>
                            <a:pt x="651027" y="1599717"/>
                          </a:cubicBezTo>
                          <a:cubicBezTo>
                            <a:pt x="655987" y="1536639"/>
                            <a:pt x="713985" y="1467381"/>
                            <a:pt x="783281" y="1467463"/>
                          </a:cubicBezTo>
                          <a:cubicBezTo>
                            <a:pt x="860752" y="1462921"/>
                            <a:pt x="916909" y="1523457"/>
                            <a:pt x="915535" y="1599717"/>
                          </a:cubicBezTo>
                          <a:close/>
                        </a:path>
                        <a:path w="2368731" h="1587050" fill="none" extrusionOk="0">
                          <a:moveTo>
                            <a:pt x="257325" y="961671"/>
                          </a:moveTo>
                          <a:cubicBezTo>
                            <a:pt x="217918" y="967209"/>
                            <a:pt x="159478" y="955459"/>
                            <a:pt x="118436" y="932391"/>
                          </a:cubicBezTo>
                          <a:moveTo>
                            <a:pt x="379874" y="1282093"/>
                          </a:moveTo>
                          <a:cubicBezTo>
                            <a:pt x="358362" y="1292809"/>
                            <a:pt x="340622" y="1294009"/>
                            <a:pt x="319120" y="1296090"/>
                          </a:cubicBezTo>
                          <a:moveTo>
                            <a:pt x="903517" y="1436059"/>
                          </a:moveTo>
                          <a:cubicBezTo>
                            <a:pt x="890042" y="1415441"/>
                            <a:pt x="874410" y="1391395"/>
                            <a:pt x="866889" y="1372136"/>
                          </a:cubicBezTo>
                          <a:moveTo>
                            <a:pt x="1580634" y="1276656"/>
                          </a:moveTo>
                          <a:cubicBezTo>
                            <a:pt x="1577918" y="1301836"/>
                            <a:pt x="1576369" y="1327490"/>
                            <a:pt x="1565994" y="1346788"/>
                          </a:cubicBezTo>
                          <a:moveTo>
                            <a:pt x="1871352" y="843267"/>
                          </a:moveTo>
                          <a:cubicBezTo>
                            <a:pt x="1959360" y="894928"/>
                            <a:pt x="2051855" y="1009189"/>
                            <a:pt x="2049610" y="1105424"/>
                          </a:cubicBezTo>
                          <a:moveTo>
                            <a:pt x="2291856" y="564064"/>
                          </a:moveTo>
                          <a:cubicBezTo>
                            <a:pt x="2270462" y="602606"/>
                            <a:pt x="2245085" y="643099"/>
                            <a:pt x="2212460" y="662372"/>
                          </a:cubicBezTo>
                          <a:moveTo>
                            <a:pt x="2101371" y="199336"/>
                          </a:moveTo>
                          <a:cubicBezTo>
                            <a:pt x="2102451" y="214195"/>
                            <a:pt x="2103960" y="231242"/>
                            <a:pt x="2105538" y="245772"/>
                          </a:cubicBezTo>
                          <a:moveTo>
                            <a:pt x="1594397" y="145185"/>
                          </a:moveTo>
                          <a:cubicBezTo>
                            <a:pt x="1605675" y="120680"/>
                            <a:pt x="1616948" y="102957"/>
                            <a:pt x="1635082" y="85965"/>
                          </a:cubicBezTo>
                          <a:moveTo>
                            <a:pt x="1214029" y="173399"/>
                          </a:moveTo>
                          <a:cubicBezTo>
                            <a:pt x="1218840" y="158260"/>
                            <a:pt x="1226132" y="141966"/>
                            <a:pt x="1233714" y="122335"/>
                          </a:cubicBezTo>
                          <a:moveTo>
                            <a:pt x="767644" y="190739"/>
                          </a:moveTo>
                          <a:cubicBezTo>
                            <a:pt x="793960" y="204338"/>
                            <a:pt x="817230" y="223422"/>
                            <a:pt x="838925" y="240261"/>
                          </a:cubicBezTo>
                          <a:moveTo>
                            <a:pt x="226290" y="580044"/>
                          </a:moveTo>
                          <a:cubicBezTo>
                            <a:pt x="221660" y="564440"/>
                            <a:pt x="218294" y="543798"/>
                            <a:pt x="213843" y="527914"/>
                          </a:cubicBezTo>
                        </a:path>
                        <a:path w="2368731" h="1587050" stroke="0" extrusionOk="0">
                          <a:moveTo>
                            <a:pt x="213843" y="527914"/>
                          </a:moveTo>
                          <a:cubicBezTo>
                            <a:pt x="188423" y="421731"/>
                            <a:pt x="231753" y="328441"/>
                            <a:pt x="308318" y="253744"/>
                          </a:cubicBezTo>
                          <a:cubicBezTo>
                            <a:pt x="432918" y="138273"/>
                            <a:pt x="590443" y="111700"/>
                            <a:pt x="767918" y="191107"/>
                          </a:cubicBezTo>
                          <a:cubicBezTo>
                            <a:pt x="835023" y="57445"/>
                            <a:pt x="1086518" y="30660"/>
                            <a:pt x="1231301" y="126082"/>
                          </a:cubicBezTo>
                          <a:cubicBezTo>
                            <a:pt x="1254838" y="55476"/>
                            <a:pt x="1339246" y="19945"/>
                            <a:pt x="1411862" y="7347"/>
                          </a:cubicBezTo>
                          <a:cubicBezTo>
                            <a:pt x="1509469" y="-2342"/>
                            <a:pt x="1587063" y="20472"/>
                            <a:pt x="1635795" y="91145"/>
                          </a:cubicBezTo>
                          <a:cubicBezTo>
                            <a:pt x="1705232" y="8837"/>
                            <a:pt x="1821929" y="-2789"/>
                            <a:pt x="1944497" y="25348"/>
                          </a:cubicBezTo>
                          <a:cubicBezTo>
                            <a:pt x="2024797" y="41568"/>
                            <a:pt x="2083855" y="126844"/>
                            <a:pt x="2101042" y="204847"/>
                          </a:cubicBezTo>
                          <a:cubicBezTo>
                            <a:pt x="2199759" y="230653"/>
                            <a:pt x="2274311" y="294562"/>
                            <a:pt x="2301945" y="379055"/>
                          </a:cubicBezTo>
                          <a:cubicBezTo>
                            <a:pt x="2314673" y="439369"/>
                            <a:pt x="2324057" y="510546"/>
                            <a:pt x="2292953" y="567958"/>
                          </a:cubicBezTo>
                          <a:cubicBezTo>
                            <a:pt x="2366873" y="657140"/>
                            <a:pt x="2387550" y="769602"/>
                            <a:pt x="2358641" y="856786"/>
                          </a:cubicBezTo>
                          <a:cubicBezTo>
                            <a:pt x="2330150" y="1002917"/>
                            <a:pt x="2213194" y="1105951"/>
                            <a:pt x="2050926" y="1109612"/>
                          </a:cubicBezTo>
                          <a:cubicBezTo>
                            <a:pt x="2063450" y="1181306"/>
                            <a:pt x="2012831" y="1258665"/>
                            <a:pt x="1940769" y="1326252"/>
                          </a:cubicBezTo>
                          <a:cubicBezTo>
                            <a:pt x="1812014" y="1412738"/>
                            <a:pt x="1670564" y="1410529"/>
                            <a:pt x="1565720" y="1352482"/>
                          </a:cubicBezTo>
                          <a:cubicBezTo>
                            <a:pt x="1504152" y="1465915"/>
                            <a:pt x="1424675" y="1553742"/>
                            <a:pt x="1297702" y="1583596"/>
                          </a:cubicBezTo>
                          <a:cubicBezTo>
                            <a:pt x="1148645" y="1594704"/>
                            <a:pt x="986398" y="1562309"/>
                            <a:pt x="903627" y="1442525"/>
                          </a:cubicBezTo>
                          <a:cubicBezTo>
                            <a:pt x="678704" y="1592986"/>
                            <a:pt x="453027" y="1503969"/>
                            <a:pt x="318243" y="1303144"/>
                          </a:cubicBezTo>
                          <a:cubicBezTo>
                            <a:pt x="202016" y="1322960"/>
                            <a:pt x="108933" y="1240786"/>
                            <a:pt x="60863" y="1148039"/>
                          </a:cubicBezTo>
                          <a:cubicBezTo>
                            <a:pt x="32862" y="1081241"/>
                            <a:pt x="48257" y="995261"/>
                            <a:pt x="115859" y="938673"/>
                          </a:cubicBezTo>
                          <a:cubicBezTo>
                            <a:pt x="40028" y="906753"/>
                            <a:pt x="-24856" y="817261"/>
                            <a:pt x="-275" y="723871"/>
                          </a:cubicBezTo>
                          <a:cubicBezTo>
                            <a:pt x="15529" y="608791"/>
                            <a:pt x="94236" y="542988"/>
                            <a:pt x="211814" y="532947"/>
                          </a:cubicBezTo>
                          <a:cubicBezTo>
                            <a:pt x="212490" y="531272"/>
                            <a:pt x="213085" y="529905"/>
                            <a:pt x="213843" y="527914"/>
                          </a:cubicBezTo>
                          <a:close/>
                        </a:path>
                        <a:path w="2368731" h="1587050" stroke="0" extrusionOk="0">
                          <a:moveTo>
                            <a:pt x="734972" y="1785431"/>
                          </a:moveTo>
                          <a:cubicBezTo>
                            <a:pt x="735729" y="1806847"/>
                            <a:pt x="716217" y="1825824"/>
                            <a:pt x="690887" y="1829516"/>
                          </a:cubicBezTo>
                          <a:cubicBezTo>
                            <a:pt x="666021" y="1832093"/>
                            <a:pt x="644769" y="1807599"/>
                            <a:pt x="646802" y="1785431"/>
                          </a:cubicBezTo>
                          <a:cubicBezTo>
                            <a:pt x="648642" y="1762565"/>
                            <a:pt x="665627" y="1741601"/>
                            <a:pt x="690887" y="1741346"/>
                          </a:cubicBezTo>
                          <a:cubicBezTo>
                            <a:pt x="713829" y="1741839"/>
                            <a:pt x="734915" y="1758249"/>
                            <a:pt x="734972" y="1785431"/>
                          </a:cubicBezTo>
                          <a:close/>
                        </a:path>
                        <a:path w="2368731" h="1587050" stroke="0" extrusionOk="0">
                          <a:moveTo>
                            <a:pt x="805618" y="1732044"/>
                          </a:moveTo>
                          <a:cubicBezTo>
                            <a:pt x="803069" y="1784440"/>
                            <a:pt x="763756" y="1826173"/>
                            <a:pt x="717449" y="1820213"/>
                          </a:cubicBezTo>
                          <a:cubicBezTo>
                            <a:pt x="663230" y="1821541"/>
                            <a:pt x="630068" y="1782899"/>
                            <a:pt x="629280" y="1732044"/>
                          </a:cubicBezTo>
                          <a:cubicBezTo>
                            <a:pt x="621004" y="1681914"/>
                            <a:pt x="668457" y="1636166"/>
                            <a:pt x="717449" y="1643875"/>
                          </a:cubicBezTo>
                          <a:cubicBezTo>
                            <a:pt x="768251" y="1639840"/>
                            <a:pt x="806520" y="1682411"/>
                            <a:pt x="805618" y="1732044"/>
                          </a:cubicBezTo>
                          <a:close/>
                        </a:path>
                        <a:path w="2368731" h="1587050" stroke="0" extrusionOk="0">
                          <a:moveTo>
                            <a:pt x="915535" y="1599717"/>
                          </a:moveTo>
                          <a:cubicBezTo>
                            <a:pt x="910229" y="1685688"/>
                            <a:pt x="867548" y="1728029"/>
                            <a:pt x="783281" y="1731971"/>
                          </a:cubicBezTo>
                          <a:cubicBezTo>
                            <a:pt x="715566" y="1719188"/>
                            <a:pt x="663987" y="1678479"/>
                            <a:pt x="651027" y="1599717"/>
                          </a:cubicBezTo>
                          <a:cubicBezTo>
                            <a:pt x="651567" y="1525827"/>
                            <a:pt x="719337" y="1464429"/>
                            <a:pt x="783281" y="1467463"/>
                          </a:cubicBezTo>
                          <a:cubicBezTo>
                            <a:pt x="859228" y="1467983"/>
                            <a:pt x="915802" y="1530079"/>
                            <a:pt x="915535" y="1599717"/>
                          </a:cubicBezTo>
                          <a:close/>
                        </a:path>
                        <a:path w="2368731" h="1587050" fill="none" stroke="0" extrusionOk="0">
                          <a:moveTo>
                            <a:pt x="257325" y="961671"/>
                          </a:moveTo>
                          <a:cubicBezTo>
                            <a:pt x="215106" y="967952"/>
                            <a:pt x="164828" y="951061"/>
                            <a:pt x="118436" y="932391"/>
                          </a:cubicBezTo>
                          <a:moveTo>
                            <a:pt x="379874" y="1282093"/>
                          </a:moveTo>
                          <a:cubicBezTo>
                            <a:pt x="360926" y="1289366"/>
                            <a:pt x="340315" y="1291752"/>
                            <a:pt x="319120" y="1296090"/>
                          </a:cubicBezTo>
                          <a:moveTo>
                            <a:pt x="903517" y="1436059"/>
                          </a:moveTo>
                          <a:cubicBezTo>
                            <a:pt x="888281" y="1414686"/>
                            <a:pt x="877165" y="1398866"/>
                            <a:pt x="866889" y="1372136"/>
                          </a:cubicBezTo>
                          <a:moveTo>
                            <a:pt x="1580634" y="1276656"/>
                          </a:moveTo>
                          <a:cubicBezTo>
                            <a:pt x="1578086" y="1300327"/>
                            <a:pt x="1573528" y="1323042"/>
                            <a:pt x="1565994" y="1346788"/>
                          </a:cubicBezTo>
                          <a:moveTo>
                            <a:pt x="1871352" y="843267"/>
                          </a:moveTo>
                          <a:cubicBezTo>
                            <a:pt x="1977174" y="888532"/>
                            <a:pt x="2037137" y="1009884"/>
                            <a:pt x="2049610" y="1105424"/>
                          </a:cubicBezTo>
                          <a:moveTo>
                            <a:pt x="2291856" y="564064"/>
                          </a:moveTo>
                          <a:cubicBezTo>
                            <a:pt x="2276334" y="603353"/>
                            <a:pt x="2248421" y="635408"/>
                            <a:pt x="2212460" y="662372"/>
                          </a:cubicBezTo>
                          <a:moveTo>
                            <a:pt x="2101371" y="199336"/>
                          </a:moveTo>
                          <a:cubicBezTo>
                            <a:pt x="2106252" y="215464"/>
                            <a:pt x="2106732" y="230789"/>
                            <a:pt x="2105538" y="245772"/>
                          </a:cubicBezTo>
                          <a:moveTo>
                            <a:pt x="1594397" y="145185"/>
                          </a:moveTo>
                          <a:cubicBezTo>
                            <a:pt x="1603476" y="127643"/>
                            <a:pt x="1621573" y="102014"/>
                            <a:pt x="1635082" y="85965"/>
                          </a:cubicBezTo>
                          <a:moveTo>
                            <a:pt x="1214029" y="173399"/>
                          </a:moveTo>
                          <a:cubicBezTo>
                            <a:pt x="1217943" y="155548"/>
                            <a:pt x="1223271" y="135974"/>
                            <a:pt x="1233714" y="122335"/>
                          </a:cubicBezTo>
                          <a:moveTo>
                            <a:pt x="767644" y="190739"/>
                          </a:moveTo>
                          <a:cubicBezTo>
                            <a:pt x="793077" y="207851"/>
                            <a:pt x="819145" y="222620"/>
                            <a:pt x="838925" y="240261"/>
                          </a:cubicBezTo>
                          <a:moveTo>
                            <a:pt x="226290" y="580044"/>
                          </a:moveTo>
                          <a:cubicBezTo>
                            <a:pt x="221096" y="561019"/>
                            <a:pt x="217767" y="543258"/>
                            <a:pt x="213843" y="527914"/>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t>
              </a:r>
            </a:p>
          </p:txBody>
        </p:sp>
        <p:sp>
          <p:nvSpPr>
            <p:cNvPr id="32" name="TextBox 31">
              <a:extLst>
                <a:ext uri="{FF2B5EF4-FFF2-40B4-BE49-F238E27FC236}">
                  <a16:creationId xmlns:a16="http://schemas.microsoft.com/office/drawing/2014/main" id="{4D87C620-40A5-D349-9388-71B6890BE9B7}"/>
                </a:ext>
              </a:extLst>
            </p:cNvPr>
            <p:cNvSpPr txBox="1"/>
            <p:nvPr/>
          </p:nvSpPr>
          <p:spPr>
            <a:xfrm>
              <a:off x="9128156" y="2027886"/>
              <a:ext cx="2093739" cy="8462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On average, it costs</a:t>
              </a:r>
            </a:p>
            <a:p>
              <a:r>
                <a:rPr lang="en-US" sz="1600" b="1" dirty="0">
                  <a:solidFill>
                    <a:srgbClr val="990000"/>
                  </a:solidFill>
                  <a:latin typeface="Arial" panose="020B0604020202020204" pitchFamily="34" charset="0"/>
                  <a:cs typeface="Arial" panose="020B0604020202020204" pitchFamily="34" charset="0"/>
                </a:rPr>
                <a:t>$1,500 </a:t>
              </a:r>
              <a:r>
                <a:rPr lang="en-US" sz="1600" dirty="0">
                  <a:latin typeface="Arial" panose="020B0604020202020204" pitchFamily="34" charset="0"/>
                  <a:cs typeface="Arial" panose="020B0604020202020204" pitchFamily="34" charset="0"/>
                </a:rPr>
                <a:t>for estate planning </a:t>
              </a:r>
              <a:r>
                <a:rPr lang="en-US" sz="1400" dirty="0">
                  <a:latin typeface="Arial" panose="020B0604020202020204" pitchFamily="34" charset="0"/>
                  <a:cs typeface="Arial" panose="020B0604020202020204" pitchFamily="34" charset="0"/>
                </a:rPr>
                <a:t>documents</a:t>
              </a:r>
              <a:endParaRPr lang="en-US" sz="1600" dirty="0">
                <a:latin typeface="Arial" panose="020B0604020202020204" pitchFamily="34" charset="0"/>
                <a:cs typeface="Arial" panose="020B0604020202020204" pitchFamily="34" charset="0"/>
              </a:endParaRPr>
            </a:p>
          </p:txBody>
        </p:sp>
      </p:grpSp>
      <p:sp>
        <p:nvSpPr>
          <p:cNvPr id="73" name="Rectangle 72">
            <a:extLst>
              <a:ext uri="{FF2B5EF4-FFF2-40B4-BE49-F238E27FC236}">
                <a16:creationId xmlns:a16="http://schemas.microsoft.com/office/drawing/2014/main" id="{5D0226FB-8A7E-A844-AEDF-D04C41D88CEE}"/>
              </a:ext>
            </a:extLst>
          </p:cNvPr>
          <p:cNvSpPr/>
          <p:nvPr/>
        </p:nvSpPr>
        <p:spPr>
          <a:xfrm>
            <a:off x="-11466" y="0"/>
            <a:ext cx="637632" cy="68580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grpSp>
        <p:nvGrpSpPr>
          <p:cNvPr id="74" name="Group 73">
            <a:extLst>
              <a:ext uri="{FF2B5EF4-FFF2-40B4-BE49-F238E27FC236}">
                <a16:creationId xmlns:a16="http://schemas.microsoft.com/office/drawing/2014/main" id="{2A6B08DC-984D-4944-9D0C-29C7A6A172F2}"/>
              </a:ext>
            </a:extLst>
          </p:cNvPr>
          <p:cNvGrpSpPr/>
          <p:nvPr/>
        </p:nvGrpSpPr>
        <p:grpSpPr>
          <a:xfrm>
            <a:off x="2292877" y="854625"/>
            <a:ext cx="2480904" cy="1770172"/>
            <a:chOff x="3569544" y="1480457"/>
            <a:chExt cx="2526455" cy="1802674"/>
          </a:xfrm>
        </p:grpSpPr>
        <p:sp>
          <p:nvSpPr>
            <p:cNvPr id="75" name="Cloud Callout 74">
              <a:extLst>
                <a:ext uri="{FF2B5EF4-FFF2-40B4-BE49-F238E27FC236}">
                  <a16:creationId xmlns:a16="http://schemas.microsoft.com/office/drawing/2014/main" id="{F1A2A1AD-D1D8-494B-A6A0-0B01BB881E27}"/>
                </a:ext>
              </a:extLst>
            </p:cNvPr>
            <p:cNvSpPr/>
            <p:nvPr/>
          </p:nvSpPr>
          <p:spPr>
            <a:xfrm flipH="1">
              <a:off x="3569544" y="1480457"/>
              <a:ext cx="2526455" cy="1802674"/>
            </a:xfrm>
            <a:prstGeom prst="cloudCallout">
              <a:avLst>
                <a:gd name="adj1" fmla="val -48407"/>
                <a:gd name="adj2" fmla="val 52924"/>
              </a:avLst>
            </a:prstGeom>
            <a:solidFill>
              <a:schemeClr val="bg1"/>
            </a:solidFill>
            <a:ln>
              <a:solidFill>
                <a:schemeClr val="accent2"/>
              </a:solidFill>
              <a:extLst>
                <a:ext uri="{C807C97D-BFC1-408E-A445-0C87EB9F89A2}">
                  <ask:lineSketchStyleProps xmlns:ask="http://schemas.microsoft.com/office/drawing/2018/sketchyshapes" sd="1219033472">
                    <a:custGeom>
                      <a:avLst/>
                      <a:gdLst>
                        <a:gd name="connsiteX0" fmla="*/ 213843 w 2368731"/>
                        <a:gd name="connsiteY0" fmla="*/ 527914 h 1587050"/>
                        <a:gd name="connsiteX1" fmla="*/ 308318 w 2368731"/>
                        <a:gd name="connsiteY1" fmla="*/ 253744 h 1587050"/>
                        <a:gd name="connsiteX2" fmla="*/ 767918 w 2368731"/>
                        <a:gd name="connsiteY2" fmla="*/ 191107 h 1587050"/>
                        <a:gd name="connsiteX3" fmla="*/ 1231301 w 2368731"/>
                        <a:gd name="connsiteY3" fmla="*/ 126082 h 1587050"/>
                        <a:gd name="connsiteX4" fmla="*/ 1411862 w 2368731"/>
                        <a:gd name="connsiteY4" fmla="*/ 7347 h 1587050"/>
                        <a:gd name="connsiteX5" fmla="*/ 1635795 w 2368731"/>
                        <a:gd name="connsiteY5" fmla="*/ 91145 h 1587050"/>
                        <a:gd name="connsiteX6" fmla="*/ 1944497 w 2368731"/>
                        <a:gd name="connsiteY6" fmla="*/ 25348 h 1587050"/>
                        <a:gd name="connsiteX7" fmla="*/ 2101042 w 2368731"/>
                        <a:gd name="connsiteY7" fmla="*/ 204847 h 1587050"/>
                        <a:gd name="connsiteX8" fmla="*/ 2301945 w 2368731"/>
                        <a:gd name="connsiteY8" fmla="*/ 379055 h 1587050"/>
                        <a:gd name="connsiteX9" fmla="*/ 2292953 w 2368731"/>
                        <a:gd name="connsiteY9" fmla="*/ 567958 h 1587050"/>
                        <a:gd name="connsiteX10" fmla="*/ 2358641 w 2368731"/>
                        <a:gd name="connsiteY10" fmla="*/ 856786 h 1587050"/>
                        <a:gd name="connsiteX11" fmla="*/ 2050926 w 2368731"/>
                        <a:gd name="connsiteY11" fmla="*/ 1109612 h 1587050"/>
                        <a:gd name="connsiteX12" fmla="*/ 1940769 w 2368731"/>
                        <a:gd name="connsiteY12" fmla="*/ 1326252 h 1587050"/>
                        <a:gd name="connsiteX13" fmla="*/ 1565720 w 2368731"/>
                        <a:gd name="connsiteY13" fmla="*/ 1352482 h 1587050"/>
                        <a:gd name="connsiteX14" fmla="*/ 1297702 w 2368731"/>
                        <a:gd name="connsiteY14" fmla="*/ 1583596 h 1587050"/>
                        <a:gd name="connsiteX15" fmla="*/ 903627 w 2368731"/>
                        <a:gd name="connsiteY15" fmla="*/ 1442525 h 1587050"/>
                        <a:gd name="connsiteX16" fmla="*/ 318243 w 2368731"/>
                        <a:gd name="connsiteY16" fmla="*/ 1303144 h 1587050"/>
                        <a:gd name="connsiteX17" fmla="*/ 60863 w 2368731"/>
                        <a:gd name="connsiteY17" fmla="*/ 1148039 h 1587050"/>
                        <a:gd name="connsiteX18" fmla="*/ 115859 w 2368731"/>
                        <a:gd name="connsiteY18" fmla="*/ 938673 h 1587050"/>
                        <a:gd name="connsiteX19" fmla="*/ -275 w 2368731"/>
                        <a:gd name="connsiteY19" fmla="*/ 723871 h 1587050"/>
                        <a:gd name="connsiteX20" fmla="*/ 211814 w 2368731"/>
                        <a:gd name="connsiteY20" fmla="*/ 532947 h 1587050"/>
                        <a:gd name="connsiteX21" fmla="*/ 213843 w 2368731"/>
                        <a:gd name="connsiteY21" fmla="*/ 527914 h 1587050"/>
                        <a:gd name="connsiteX0" fmla="*/ 734972 w 2368731"/>
                        <a:gd name="connsiteY0" fmla="*/ 1785431 h 1587050"/>
                        <a:gd name="connsiteX1" fmla="*/ 690887 w 2368731"/>
                        <a:gd name="connsiteY1" fmla="*/ 1829516 h 1587050"/>
                        <a:gd name="connsiteX2" fmla="*/ 646802 w 2368731"/>
                        <a:gd name="connsiteY2" fmla="*/ 1785431 h 1587050"/>
                        <a:gd name="connsiteX3" fmla="*/ 690887 w 2368731"/>
                        <a:gd name="connsiteY3" fmla="*/ 1741346 h 1587050"/>
                        <a:gd name="connsiteX4" fmla="*/ 734972 w 2368731"/>
                        <a:gd name="connsiteY4" fmla="*/ 1785431 h 1587050"/>
                        <a:gd name="connsiteX0" fmla="*/ 805618 w 2368731"/>
                        <a:gd name="connsiteY0" fmla="*/ 1732044 h 1587050"/>
                        <a:gd name="connsiteX1" fmla="*/ 717449 w 2368731"/>
                        <a:gd name="connsiteY1" fmla="*/ 1820213 h 1587050"/>
                        <a:gd name="connsiteX2" fmla="*/ 629280 w 2368731"/>
                        <a:gd name="connsiteY2" fmla="*/ 1732044 h 1587050"/>
                        <a:gd name="connsiteX3" fmla="*/ 717449 w 2368731"/>
                        <a:gd name="connsiteY3" fmla="*/ 1643875 h 1587050"/>
                        <a:gd name="connsiteX4" fmla="*/ 805618 w 2368731"/>
                        <a:gd name="connsiteY4" fmla="*/ 1732044 h 1587050"/>
                        <a:gd name="connsiteX0" fmla="*/ 915535 w 2368731"/>
                        <a:gd name="connsiteY0" fmla="*/ 1599717 h 1587050"/>
                        <a:gd name="connsiteX1" fmla="*/ 783281 w 2368731"/>
                        <a:gd name="connsiteY1" fmla="*/ 1731971 h 1587050"/>
                        <a:gd name="connsiteX2" fmla="*/ 651027 w 2368731"/>
                        <a:gd name="connsiteY2" fmla="*/ 1599717 h 1587050"/>
                        <a:gd name="connsiteX3" fmla="*/ 783281 w 2368731"/>
                        <a:gd name="connsiteY3" fmla="*/ 1467463 h 1587050"/>
                        <a:gd name="connsiteX4" fmla="*/ 915535 w 2368731"/>
                        <a:gd name="connsiteY4" fmla="*/ 1599717 h 1587050"/>
                        <a:gd name="connsiteX0" fmla="*/ 257325 w 2368731"/>
                        <a:gd name="connsiteY0" fmla="*/ 961671 h 1587050"/>
                        <a:gd name="connsiteX1" fmla="*/ 118436 w 2368731"/>
                        <a:gd name="connsiteY1" fmla="*/ 932391 h 1587050"/>
                        <a:gd name="connsiteX2" fmla="*/ 379874 w 2368731"/>
                        <a:gd name="connsiteY2" fmla="*/ 1282093 h 1587050"/>
                        <a:gd name="connsiteX3" fmla="*/ 319120 w 2368731"/>
                        <a:gd name="connsiteY3" fmla="*/ 1296090 h 1587050"/>
                        <a:gd name="connsiteX4" fmla="*/ 903517 w 2368731"/>
                        <a:gd name="connsiteY4" fmla="*/ 1436059 h 1587050"/>
                        <a:gd name="connsiteX5" fmla="*/ 866889 w 2368731"/>
                        <a:gd name="connsiteY5" fmla="*/ 1372136 h 1587050"/>
                        <a:gd name="connsiteX6" fmla="*/ 1580634 w 2368731"/>
                        <a:gd name="connsiteY6" fmla="*/ 1276656 h 1587050"/>
                        <a:gd name="connsiteX7" fmla="*/ 1565994 w 2368731"/>
                        <a:gd name="connsiteY7" fmla="*/ 1346788 h 1587050"/>
                        <a:gd name="connsiteX8" fmla="*/ 1871352 w 2368731"/>
                        <a:gd name="connsiteY8" fmla="*/ 843267 h 1587050"/>
                        <a:gd name="connsiteX9" fmla="*/ 2049610 w 2368731"/>
                        <a:gd name="connsiteY9" fmla="*/ 1105424 h 1587050"/>
                        <a:gd name="connsiteX10" fmla="*/ 2291856 w 2368731"/>
                        <a:gd name="connsiteY10" fmla="*/ 564064 h 1587050"/>
                        <a:gd name="connsiteX11" fmla="*/ 2212460 w 2368731"/>
                        <a:gd name="connsiteY11" fmla="*/ 662372 h 1587050"/>
                        <a:gd name="connsiteX12" fmla="*/ 2101371 w 2368731"/>
                        <a:gd name="connsiteY12" fmla="*/ 199336 h 1587050"/>
                        <a:gd name="connsiteX13" fmla="*/ 2105538 w 2368731"/>
                        <a:gd name="connsiteY13" fmla="*/ 245772 h 1587050"/>
                        <a:gd name="connsiteX14" fmla="*/ 1594397 w 2368731"/>
                        <a:gd name="connsiteY14" fmla="*/ 145185 h 1587050"/>
                        <a:gd name="connsiteX15" fmla="*/ 1635082 w 2368731"/>
                        <a:gd name="connsiteY15" fmla="*/ 85965 h 1587050"/>
                        <a:gd name="connsiteX16" fmla="*/ 1214029 w 2368731"/>
                        <a:gd name="connsiteY16" fmla="*/ 173399 h 1587050"/>
                        <a:gd name="connsiteX17" fmla="*/ 1233714 w 2368731"/>
                        <a:gd name="connsiteY17" fmla="*/ 122335 h 1587050"/>
                        <a:gd name="connsiteX18" fmla="*/ 767644 w 2368731"/>
                        <a:gd name="connsiteY18" fmla="*/ 190739 h 1587050"/>
                        <a:gd name="connsiteX19" fmla="*/ 838925 w 2368731"/>
                        <a:gd name="connsiteY19" fmla="*/ 240261 h 1587050"/>
                        <a:gd name="connsiteX20" fmla="*/ 226290 w 2368731"/>
                        <a:gd name="connsiteY20" fmla="*/ 580044 h 1587050"/>
                        <a:gd name="connsiteX21" fmla="*/ 213843 w 2368731"/>
                        <a:gd name="connsiteY21" fmla="*/ 527914 h 158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68731" h="1587050" fill="none" extrusionOk="0">
                          <a:moveTo>
                            <a:pt x="213843" y="527914"/>
                          </a:moveTo>
                          <a:cubicBezTo>
                            <a:pt x="192532" y="441198"/>
                            <a:pt x="225467" y="316891"/>
                            <a:pt x="308318" y="253744"/>
                          </a:cubicBezTo>
                          <a:cubicBezTo>
                            <a:pt x="435520" y="139767"/>
                            <a:pt x="617253" y="103133"/>
                            <a:pt x="767918" y="191107"/>
                          </a:cubicBezTo>
                          <a:cubicBezTo>
                            <a:pt x="864996" y="36762"/>
                            <a:pt x="1080793" y="3250"/>
                            <a:pt x="1231301" y="126082"/>
                          </a:cubicBezTo>
                          <a:cubicBezTo>
                            <a:pt x="1262789" y="73234"/>
                            <a:pt x="1331829" y="10746"/>
                            <a:pt x="1411862" y="7347"/>
                          </a:cubicBezTo>
                          <a:cubicBezTo>
                            <a:pt x="1500919" y="-6227"/>
                            <a:pt x="1586765" y="22211"/>
                            <a:pt x="1635795" y="91145"/>
                          </a:cubicBezTo>
                          <a:cubicBezTo>
                            <a:pt x="1701320" y="5878"/>
                            <a:pt x="1846319" y="-26146"/>
                            <a:pt x="1944497" y="25348"/>
                          </a:cubicBezTo>
                          <a:cubicBezTo>
                            <a:pt x="2021181" y="60496"/>
                            <a:pt x="2089069" y="135255"/>
                            <a:pt x="2101042" y="204847"/>
                          </a:cubicBezTo>
                          <a:cubicBezTo>
                            <a:pt x="2208798" y="225851"/>
                            <a:pt x="2268283" y="304887"/>
                            <a:pt x="2301945" y="379055"/>
                          </a:cubicBezTo>
                          <a:cubicBezTo>
                            <a:pt x="2333676" y="443620"/>
                            <a:pt x="2317378" y="496036"/>
                            <a:pt x="2292953" y="567958"/>
                          </a:cubicBezTo>
                          <a:cubicBezTo>
                            <a:pt x="2381140" y="650634"/>
                            <a:pt x="2397443" y="767990"/>
                            <a:pt x="2358641" y="856786"/>
                          </a:cubicBezTo>
                          <a:cubicBezTo>
                            <a:pt x="2326309" y="994434"/>
                            <a:pt x="2205486" y="1102849"/>
                            <a:pt x="2050926" y="1109612"/>
                          </a:cubicBezTo>
                          <a:cubicBezTo>
                            <a:pt x="2061619" y="1204179"/>
                            <a:pt x="2007095" y="1267967"/>
                            <a:pt x="1940769" y="1326252"/>
                          </a:cubicBezTo>
                          <a:cubicBezTo>
                            <a:pt x="1822719" y="1421608"/>
                            <a:pt x="1694137" y="1421867"/>
                            <a:pt x="1565720" y="1352482"/>
                          </a:cubicBezTo>
                          <a:cubicBezTo>
                            <a:pt x="1543560" y="1450549"/>
                            <a:pt x="1417905" y="1541875"/>
                            <a:pt x="1297702" y="1583596"/>
                          </a:cubicBezTo>
                          <a:cubicBezTo>
                            <a:pt x="1120956" y="1628739"/>
                            <a:pt x="990937" y="1577889"/>
                            <a:pt x="903627" y="1442525"/>
                          </a:cubicBezTo>
                          <a:cubicBezTo>
                            <a:pt x="678989" y="1529959"/>
                            <a:pt x="457953" y="1468003"/>
                            <a:pt x="318243" y="1303144"/>
                          </a:cubicBezTo>
                          <a:cubicBezTo>
                            <a:pt x="205811" y="1319806"/>
                            <a:pt x="114428" y="1253538"/>
                            <a:pt x="60863" y="1148039"/>
                          </a:cubicBezTo>
                          <a:cubicBezTo>
                            <a:pt x="25127" y="1078735"/>
                            <a:pt x="57784" y="983142"/>
                            <a:pt x="115859" y="938673"/>
                          </a:cubicBezTo>
                          <a:cubicBezTo>
                            <a:pt x="34608" y="887947"/>
                            <a:pt x="-7840" y="798960"/>
                            <a:pt x="-275" y="723871"/>
                          </a:cubicBezTo>
                          <a:cubicBezTo>
                            <a:pt x="1064" y="623599"/>
                            <a:pt x="103725" y="539393"/>
                            <a:pt x="211814" y="532947"/>
                          </a:cubicBezTo>
                          <a:cubicBezTo>
                            <a:pt x="212628" y="531134"/>
                            <a:pt x="213462" y="529582"/>
                            <a:pt x="213843" y="527914"/>
                          </a:cubicBezTo>
                          <a:close/>
                        </a:path>
                        <a:path w="2368731" h="1587050" fill="none" extrusionOk="0">
                          <a:moveTo>
                            <a:pt x="734972" y="1785431"/>
                          </a:moveTo>
                          <a:cubicBezTo>
                            <a:pt x="731106" y="1811212"/>
                            <a:pt x="715157" y="1830684"/>
                            <a:pt x="690887" y="1829516"/>
                          </a:cubicBezTo>
                          <a:cubicBezTo>
                            <a:pt x="663199" y="1826588"/>
                            <a:pt x="649705" y="1810041"/>
                            <a:pt x="646802" y="1785431"/>
                          </a:cubicBezTo>
                          <a:cubicBezTo>
                            <a:pt x="646245" y="1761031"/>
                            <a:pt x="662913" y="1742935"/>
                            <a:pt x="690887" y="1741346"/>
                          </a:cubicBezTo>
                          <a:cubicBezTo>
                            <a:pt x="712618" y="1738299"/>
                            <a:pt x="735268" y="1757337"/>
                            <a:pt x="734972" y="1785431"/>
                          </a:cubicBezTo>
                          <a:close/>
                        </a:path>
                        <a:path w="2368731" h="1587050" fill="none" extrusionOk="0">
                          <a:moveTo>
                            <a:pt x="805618" y="1732044"/>
                          </a:moveTo>
                          <a:cubicBezTo>
                            <a:pt x="808169" y="1778981"/>
                            <a:pt x="767269" y="1819260"/>
                            <a:pt x="717449" y="1820213"/>
                          </a:cubicBezTo>
                          <a:cubicBezTo>
                            <a:pt x="670344" y="1829182"/>
                            <a:pt x="635559" y="1774860"/>
                            <a:pt x="629280" y="1732044"/>
                          </a:cubicBezTo>
                          <a:cubicBezTo>
                            <a:pt x="630771" y="1683442"/>
                            <a:pt x="668147" y="1636340"/>
                            <a:pt x="717449" y="1643875"/>
                          </a:cubicBezTo>
                          <a:cubicBezTo>
                            <a:pt x="764855" y="1644016"/>
                            <a:pt x="810502" y="1689303"/>
                            <a:pt x="805618" y="1732044"/>
                          </a:cubicBezTo>
                          <a:close/>
                        </a:path>
                        <a:path w="2368731" h="1587050" fill="none" extrusionOk="0">
                          <a:moveTo>
                            <a:pt x="915535" y="1599717"/>
                          </a:moveTo>
                          <a:cubicBezTo>
                            <a:pt x="911005" y="1671057"/>
                            <a:pt x="867138" y="1731258"/>
                            <a:pt x="783281" y="1731971"/>
                          </a:cubicBezTo>
                          <a:cubicBezTo>
                            <a:pt x="710195" y="1730093"/>
                            <a:pt x="653330" y="1671088"/>
                            <a:pt x="651027" y="1599717"/>
                          </a:cubicBezTo>
                          <a:cubicBezTo>
                            <a:pt x="655987" y="1536639"/>
                            <a:pt x="713985" y="1467381"/>
                            <a:pt x="783281" y="1467463"/>
                          </a:cubicBezTo>
                          <a:cubicBezTo>
                            <a:pt x="860752" y="1462921"/>
                            <a:pt x="916909" y="1523457"/>
                            <a:pt x="915535" y="1599717"/>
                          </a:cubicBezTo>
                          <a:close/>
                        </a:path>
                        <a:path w="2368731" h="1587050" fill="none" extrusionOk="0">
                          <a:moveTo>
                            <a:pt x="257325" y="961671"/>
                          </a:moveTo>
                          <a:cubicBezTo>
                            <a:pt x="217918" y="967209"/>
                            <a:pt x="159478" y="955459"/>
                            <a:pt x="118436" y="932391"/>
                          </a:cubicBezTo>
                          <a:moveTo>
                            <a:pt x="379874" y="1282093"/>
                          </a:moveTo>
                          <a:cubicBezTo>
                            <a:pt x="358362" y="1292809"/>
                            <a:pt x="340622" y="1294009"/>
                            <a:pt x="319120" y="1296090"/>
                          </a:cubicBezTo>
                          <a:moveTo>
                            <a:pt x="903517" y="1436059"/>
                          </a:moveTo>
                          <a:cubicBezTo>
                            <a:pt x="890042" y="1415441"/>
                            <a:pt x="874410" y="1391395"/>
                            <a:pt x="866889" y="1372136"/>
                          </a:cubicBezTo>
                          <a:moveTo>
                            <a:pt x="1580634" y="1276656"/>
                          </a:moveTo>
                          <a:cubicBezTo>
                            <a:pt x="1577918" y="1301836"/>
                            <a:pt x="1576369" y="1327490"/>
                            <a:pt x="1565994" y="1346788"/>
                          </a:cubicBezTo>
                          <a:moveTo>
                            <a:pt x="1871352" y="843267"/>
                          </a:moveTo>
                          <a:cubicBezTo>
                            <a:pt x="1959360" y="894928"/>
                            <a:pt x="2051855" y="1009189"/>
                            <a:pt x="2049610" y="1105424"/>
                          </a:cubicBezTo>
                          <a:moveTo>
                            <a:pt x="2291856" y="564064"/>
                          </a:moveTo>
                          <a:cubicBezTo>
                            <a:pt x="2270462" y="602606"/>
                            <a:pt x="2245085" y="643099"/>
                            <a:pt x="2212460" y="662372"/>
                          </a:cubicBezTo>
                          <a:moveTo>
                            <a:pt x="2101371" y="199336"/>
                          </a:moveTo>
                          <a:cubicBezTo>
                            <a:pt x="2102451" y="214195"/>
                            <a:pt x="2103960" y="231242"/>
                            <a:pt x="2105538" y="245772"/>
                          </a:cubicBezTo>
                          <a:moveTo>
                            <a:pt x="1594397" y="145185"/>
                          </a:moveTo>
                          <a:cubicBezTo>
                            <a:pt x="1605675" y="120680"/>
                            <a:pt x="1616948" y="102957"/>
                            <a:pt x="1635082" y="85965"/>
                          </a:cubicBezTo>
                          <a:moveTo>
                            <a:pt x="1214029" y="173399"/>
                          </a:moveTo>
                          <a:cubicBezTo>
                            <a:pt x="1218840" y="158260"/>
                            <a:pt x="1226132" y="141966"/>
                            <a:pt x="1233714" y="122335"/>
                          </a:cubicBezTo>
                          <a:moveTo>
                            <a:pt x="767644" y="190739"/>
                          </a:moveTo>
                          <a:cubicBezTo>
                            <a:pt x="793960" y="204338"/>
                            <a:pt x="817230" y="223422"/>
                            <a:pt x="838925" y="240261"/>
                          </a:cubicBezTo>
                          <a:moveTo>
                            <a:pt x="226290" y="580044"/>
                          </a:moveTo>
                          <a:cubicBezTo>
                            <a:pt x="221660" y="564440"/>
                            <a:pt x="218294" y="543798"/>
                            <a:pt x="213843" y="527914"/>
                          </a:cubicBezTo>
                        </a:path>
                        <a:path w="2368731" h="1587050" stroke="0" extrusionOk="0">
                          <a:moveTo>
                            <a:pt x="213843" y="527914"/>
                          </a:moveTo>
                          <a:cubicBezTo>
                            <a:pt x="188423" y="421731"/>
                            <a:pt x="231753" y="328441"/>
                            <a:pt x="308318" y="253744"/>
                          </a:cubicBezTo>
                          <a:cubicBezTo>
                            <a:pt x="432918" y="138273"/>
                            <a:pt x="590443" y="111700"/>
                            <a:pt x="767918" y="191107"/>
                          </a:cubicBezTo>
                          <a:cubicBezTo>
                            <a:pt x="835023" y="57445"/>
                            <a:pt x="1086518" y="30660"/>
                            <a:pt x="1231301" y="126082"/>
                          </a:cubicBezTo>
                          <a:cubicBezTo>
                            <a:pt x="1254838" y="55476"/>
                            <a:pt x="1339246" y="19945"/>
                            <a:pt x="1411862" y="7347"/>
                          </a:cubicBezTo>
                          <a:cubicBezTo>
                            <a:pt x="1509469" y="-2342"/>
                            <a:pt x="1587063" y="20472"/>
                            <a:pt x="1635795" y="91145"/>
                          </a:cubicBezTo>
                          <a:cubicBezTo>
                            <a:pt x="1705232" y="8837"/>
                            <a:pt x="1821929" y="-2789"/>
                            <a:pt x="1944497" y="25348"/>
                          </a:cubicBezTo>
                          <a:cubicBezTo>
                            <a:pt x="2024797" y="41568"/>
                            <a:pt x="2083855" y="126844"/>
                            <a:pt x="2101042" y="204847"/>
                          </a:cubicBezTo>
                          <a:cubicBezTo>
                            <a:pt x="2199759" y="230653"/>
                            <a:pt x="2274311" y="294562"/>
                            <a:pt x="2301945" y="379055"/>
                          </a:cubicBezTo>
                          <a:cubicBezTo>
                            <a:pt x="2314673" y="439369"/>
                            <a:pt x="2324057" y="510546"/>
                            <a:pt x="2292953" y="567958"/>
                          </a:cubicBezTo>
                          <a:cubicBezTo>
                            <a:pt x="2366873" y="657140"/>
                            <a:pt x="2387550" y="769602"/>
                            <a:pt x="2358641" y="856786"/>
                          </a:cubicBezTo>
                          <a:cubicBezTo>
                            <a:pt x="2330150" y="1002917"/>
                            <a:pt x="2213194" y="1105951"/>
                            <a:pt x="2050926" y="1109612"/>
                          </a:cubicBezTo>
                          <a:cubicBezTo>
                            <a:pt x="2063450" y="1181306"/>
                            <a:pt x="2012831" y="1258665"/>
                            <a:pt x="1940769" y="1326252"/>
                          </a:cubicBezTo>
                          <a:cubicBezTo>
                            <a:pt x="1812014" y="1412738"/>
                            <a:pt x="1670564" y="1410529"/>
                            <a:pt x="1565720" y="1352482"/>
                          </a:cubicBezTo>
                          <a:cubicBezTo>
                            <a:pt x="1504152" y="1465915"/>
                            <a:pt x="1424675" y="1553742"/>
                            <a:pt x="1297702" y="1583596"/>
                          </a:cubicBezTo>
                          <a:cubicBezTo>
                            <a:pt x="1148645" y="1594704"/>
                            <a:pt x="986398" y="1562309"/>
                            <a:pt x="903627" y="1442525"/>
                          </a:cubicBezTo>
                          <a:cubicBezTo>
                            <a:pt x="678704" y="1592986"/>
                            <a:pt x="453027" y="1503969"/>
                            <a:pt x="318243" y="1303144"/>
                          </a:cubicBezTo>
                          <a:cubicBezTo>
                            <a:pt x="202016" y="1322960"/>
                            <a:pt x="108933" y="1240786"/>
                            <a:pt x="60863" y="1148039"/>
                          </a:cubicBezTo>
                          <a:cubicBezTo>
                            <a:pt x="32862" y="1081241"/>
                            <a:pt x="48257" y="995261"/>
                            <a:pt x="115859" y="938673"/>
                          </a:cubicBezTo>
                          <a:cubicBezTo>
                            <a:pt x="40028" y="906753"/>
                            <a:pt x="-24856" y="817261"/>
                            <a:pt x="-275" y="723871"/>
                          </a:cubicBezTo>
                          <a:cubicBezTo>
                            <a:pt x="15529" y="608791"/>
                            <a:pt x="94236" y="542988"/>
                            <a:pt x="211814" y="532947"/>
                          </a:cubicBezTo>
                          <a:cubicBezTo>
                            <a:pt x="212490" y="531272"/>
                            <a:pt x="213085" y="529905"/>
                            <a:pt x="213843" y="527914"/>
                          </a:cubicBezTo>
                          <a:close/>
                        </a:path>
                        <a:path w="2368731" h="1587050" stroke="0" extrusionOk="0">
                          <a:moveTo>
                            <a:pt x="734972" y="1785431"/>
                          </a:moveTo>
                          <a:cubicBezTo>
                            <a:pt x="735729" y="1806847"/>
                            <a:pt x="716217" y="1825824"/>
                            <a:pt x="690887" y="1829516"/>
                          </a:cubicBezTo>
                          <a:cubicBezTo>
                            <a:pt x="666021" y="1832093"/>
                            <a:pt x="644769" y="1807599"/>
                            <a:pt x="646802" y="1785431"/>
                          </a:cubicBezTo>
                          <a:cubicBezTo>
                            <a:pt x="648642" y="1762565"/>
                            <a:pt x="665627" y="1741601"/>
                            <a:pt x="690887" y="1741346"/>
                          </a:cubicBezTo>
                          <a:cubicBezTo>
                            <a:pt x="713829" y="1741839"/>
                            <a:pt x="734915" y="1758249"/>
                            <a:pt x="734972" y="1785431"/>
                          </a:cubicBezTo>
                          <a:close/>
                        </a:path>
                        <a:path w="2368731" h="1587050" stroke="0" extrusionOk="0">
                          <a:moveTo>
                            <a:pt x="805618" y="1732044"/>
                          </a:moveTo>
                          <a:cubicBezTo>
                            <a:pt x="803069" y="1784440"/>
                            <a:pt x="763756" y="1826173"/>
                            <a:pt x="717449" y="1820213"/>
                          </a:cubicBezTo>
                          <a:cubicBezTo>
                            <a:pt x="663230" y="1821541"/>
                            <a:pt x="630068" y="1782899"/>
                            <a:pt x="629280" y="1732044"/>
                          </a:cubicBezTo>
                          <a:cubicBezTo>
                            <a:pt x="621004" y="1681914"/>
                            <a:pt x="668457" y="1636166"/>
                            <a:pt x="717449" y="1643875"/>
                          </a:cubicBezTo>
                          <a:cubicBezTo>
                            <a:pt x="768251" y="1639840"/>
                            <a:pt x="806520" y="1682411"/>
                            <a:pt x="805618" y="1732044"/>
                          </a:cubicBezTo>
                          <a:close/>
                        </a:path>
                        <a:path w="2368731" h="1587050" stroke="0" extrusionOk="0">
                          <a:moveTo>
                            <a:pt x="915535" y="1599717"/>
                          </a:moveTo>
                          <a:cubicBezTo>
                            <a:pt x="910229" y="1685688"/>
                            <a:pt x="867548" y="1728029"/>
                            <a:pt x="783281" y="1731971"/>
                          </a:cubicBezTo>
                          <a:cubicBezTo>
                            <a:pt x="715566" y="1719188"/>
                            <a:pt x="663987" y="1678479"/>
                            <a:pt x="651027" y="1599717"/>
                          </a:cubicBezTo>
                          <a:cubicBezTo>
                            <a:pt x="651567" y="1525827"/>
                            <a:pt x="719337" y="1464429"/>
                            <a:pt x="783281" y="1467463"/>
                          </a:cubicBezTo>
                          <a:cubicBezTo>
                            <a:pt x="859228" y="1467983"/>
                            <a:pt x="915802" y="1530079"/>
                            <a:pt x="915535" y="1599717"/>
                          </a:cubicBezTo>
                          <a:close/>
                        </a:path>
                        <a:path w="2368731" h="1587050" fill="none" stroke="0" extrusionOk="0">
                          <a:moveTo>
                            <a:pt x="257325" y="961671"/>
                          </a:moveTo>
                          <a:cubicBezTo>
                            <a:pt x="215106" y="967952"/>
                            <a:pt x="164828" y="951061"/>
                            <a:pt x="118436" y="932391"/>
                          </a:cubicBezTo>
                          <a:moveTo>
                            <a:pt x="379874" y="1282093"/>
                          </a:moveTo>
                          <a:cubicBezTo>
                            <a:pt x="360926" y="1289366"/>
                            <a:pt x="340315" y="1291752"/>
                            <a:pt x="319120" y="1296090"/>
                          </a:cubicBezTo>
                          <a:moveTo>
                            <a:pt x="903517" y="1436059"/>
                          </a:moveTo>
                          <a:cubicBezTo>
                            <a:pt x="888281" y="1414686"/>
                            <a:pt x="877165" y="1398866"/>
                            <a:pt x="866889" y="1372136"/>
                          </a:cubicBezTo>
                          <a:moveTo>
                            <a:pt x="1580634" y="1276656"/>
                          </a:moveTo>
                          <a:cubicBezTo>
                            <a:pt x="1578086" y="1300327"/>
                            <a:pt x="1573528" y="1323042"/>
                            <a:pt x="1565994" y="1346788"/>
                          </a:cubicBezTo>
                          <a:moveTo>
                            <a:pt x="1871352" y="843267"/>
                          </a:moveTo>
                          <a:cubicBezTo>
                            <a:pt x="1977174" y="888532"/>
                            <a:pt x="2037137" y="1009884"/>
                            <a:pt x="2049610" y="1105424"/>
                          </a:cubicBezTo>
                          <a:moveTo>
                            <a:pt x="2291856" y="564064"/>
                          </a:moveTo>
                          <a:cubicBezTo>
                            <a:pt x="2276334" y="603353"/>
                            <a:pt x="2248421" y="635408"/>
                            <a:pt x="2212460" y="662372"/>
                          </a:cubicBezTo>
                          <a:moveTo>
                            <a:pt x="2101371" y="199336"/>
                          </a:moveTo>
                          <a:cubicBezTo>
                            <a:pt x="2106252" y="215464"/>
                            <a:pt x="2106732" y="230789"/>
                            <a:pt x="2105538" y="245772"/>
                          </a:cubicBezTo>
                          <a:moveTo>
                            <a:pt x="1594397" y="145185"/>
                          </a:moveTo>
                          <a:cubicBezTo>
                            <a:pt x="1603476" y="127643"/>
                            <a:pt x="1621573" y="102014"/>
                            <a:pt x="1635082" y="85965"/>
                          </a:cubicBezTo>
                          <a:moveTo>
                            <a:pt x="1214029" y="173399"/>
                          </a:moveTo>
                          <a:cubicBezTo>
                            <a:pt x="1217943" y="155548"/>
                            <a:pt x="1223271" y="135974"/>
                            <a:pt x="1233714" y="122335"/>
                          </a:cubicBezTo>
                          <a:moveTo>
                            <a:pt x="767644" y="190739"/>
                          </a:moveTo>
                          <a:cubicBezTo>
                            <a:pt x="793077" y="207851"/>
                            <a:pt x="819145" y="222620"/>
                            <a:pt x="838925" y="240261"/>
                          </a:cubicBezTo>
                          <a:moveTo>
                            <a:pt x="226290" y="580044"/>
                          </a:moveTo>
                          <a:cubicBezTo>
                            <a:pt x="221096" y="561019"/>
                            <a:pt x="217767" y="543258"/>
                            <a:pt x="213843" y="527914"/>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t>
              </a:r>
            </a:p>
          </p:txBody>
        </p:sp>
        <p:sp>
          <p:nvSpPr>
            <p:cNvPr id="76" name="TextBox 75">
              <a:extLst>
                <a:ext uri="{FF2B5EF4-FFF2-40B4-BE49-F238E27FC236}">
                  <a16:creationId xmlns:a16="http://schemas.microsoft.com/office/drawing/2014/main" id="{679DE0D4-78B8-6C4E-82B5-325AE057E4ED}"/>
                </a:ext>
              </a:extLst>
            </p:cNvPr>
            <p:cNvSpPr txBox="1"/>
            <p:nvPr/>
          </p:nvSpPr>
          <p:spPr>
            <a:xfrm>
              <a:off x="3956250" y="1785463"/>
              <a:ext cx="1713474" cy="1096997"/>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An Attorney charges on average</a:t>
              </a:r>
            </a:p>
            <a:p>
              <a:pPr algn="ctr"/>
              <a:r>
                <a:rPr lang="en-US" sz="1600" b="1" dirty="0">
                  <a:solidFill>
                    <a:srgbClr val="990000"/>
                  </a:solidFill>
                  <a:latin typeface="Arial" panose="020B0604020202020204" pitchFamily="34" charset="0"/>
                  <a:cs typeface="Arial" panose="020B0604020202020204" pitchFamily="34" charset="0"/>
                </a:rPr>
                <a:t>$400 </a:t>
              </a:r>
              <a:r>
                <a:rPr lang="en-US" sz="1600" dirty="0">
                  <a:latin typeface="Arial" panose="020B0604020202020204" pitchFamily="34" charset="0"/>
                  <a:cs typeface="Arial" panose="020B0604020202020204" pitchFamily="34" charset="0"/>
                </a:rPr>
                <a:t>per hour.</a:t>
              </a:r>
              <a:endParaRPr lang="en-US" sz="1600" baseline="30000" dirty="0">
                <a:latin typeface="Arial" panose="020B0604020202020204" pitchFamily="34" charset="0"/>
                <a:cs typeface="Arial" panose="020B0604020202020204" pitchFamily="34" charset="0"/>
              </a:endParaRPr>
            </a:p>
          </p:txBody>
        </p:sp>
      </p:grpSp>
      <p:grpSp>
        <p:nvGrpSpPr>
          <p:cNvPr id="80" name="Group 79">
            <a:extLst>
              <a:ext uri="{FF2B5EF4-FFF2-40B4-BE49-F238E27FC236}">
                <a16:creationId xmlns:a16="http://schemas.microsoft.com/office/drawing/2014/main" id="{00CA8DBF-60A8-409D-AAF0-93B489D519AB}"/>
              </a:ext>
            </a:extLst>
          </p:cNvPr>
          <p:cNvGrpSpPr/>
          <p:nvPr/>
        </p:nvGrpSpPr>
        <p:grpSpPr>
          <a:xfrm>
            <a:off x="2217003" y="4528369"/>
            <a:ext cx="8388350" cy="1219017"/>
            <a:chOff x="1885950" y="4583654"/>
            <a:chExt cx="8388350" cy="1219017"/>
          </a:xfrm>
        </p:grpSpPr>
        <p:sp>
          <p:nvSpPr>
            <p:cNvPr id="83" name="Rounded Rectangle 57">
              <a:extLst>
                <a:ext uri="{FF2B5EF4-FFF2-40B4-BE49-F238E27FC236}">
                  <a16:creationId xmlns:a16="http://schemas.microsoft.com/office/drawing/2014/main" id="{218C1B41-3A4A-45FF-A634-42CA4E1C25AE}"/>
                </a:ext>
              </a:extLst>
            </p:cNvPr>
            <p:cNvSpPr/>
            <p:nvPr/>
          </p:nvSpPr>
          <p:spPr>
            <a:xfrm>
              <a:off x="1981200" y="4583654"/>
              <a:ext cx="8293100" cy="1219017"/>
            </a:xfrm>
            <a:prstGeom prst="roundRect">
              <a:avLst>
                <a:gd name="adj" fmla="val 9948"/>
              </a:avLst>
            </a:prstGeom>
            <a:solidFill>
              <a:schemeClr val="bg1"/>
            </a:solidFill>
            <a:ln w="28575">
              <a:solidFill>
                <a:srgbClr val="EE7D31"/>
              </a:solidFill>
              <a:prstDash val="sysDot"/>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nvGrpSpPr>
            <p:cNvPr id="81" name="Group 80">
              <a:extLst>
                <a:ext uri="{FF2B5EF4-FFF2-40B4-BE49-F238E27FC236}">
                  <a16:creationId xmlns:a16="http://schemas.microsoft.com/office/drawing/2014/main" id="{3571399E-A4B3-41FE-A5C6-0333D2F94E83}"/>
                </a:ext>
              </a:extLst>
            </p:cNvPr>
            <p:cNvGrpSpPr/>
            <p:nvPr/>
          </p:nvGrpSpPr>
          <p:grpSpPr>
            <a:xfrm>
              <a:off x="1885950" y="4590911"/>
              <a:ext cx="8388350" cy="1122452"/>
              <a:chOff x="1885950" y="4590911"/>
              <a:chExt cx="8388350" cy="1122452"/>
            </a:xfrm>
          </p:grpSpPr>
          <p:grpSp>
            <p:nvGrpSpPr>
              <p:cNvPr id="84" name="Group 83">
                <a:extLst>
                  <a:ext uri="{FF2B5EF4-FFF2-40B4-BE49-F238E27FC236}">
                    <a16:creationId xmlns:a16="http://schemas.microsoft.com/office/drawing/2014/main" id="{BB12B4B8-D815-43B8-A86B-2E7DCC81B0F0}"/>
                  </a:ext>
                </a:extLst>
              </p:cNvPr>
              <p:cNvGrpSpPr/>
              <p:nvPr/>
            </p:nvGrpSpPr>
            <p:grpSpPr>
              <a:xfrm>
                <a:off x="1885950" y="4697700"/>
                <a:ext cx="8388350" cy="1015663"/>
                <a:chOff x="895350" y="5878800"/>
                <a:chExt cx="8388350" cy="1015663"/>
              </a:xfrm>
            </p:grpSpPr>
            <p:sp>
              <p:nvSpPr>
                <p:cNvPr id="87" name="TextBox 86">
                  <a:extLst>
                    <a:ext uri="{FF2B5EF4-FFF2-40B4-BE49-F238E27FC236}">
                      <a16:creationId xmlns:a16="http://schemas.microsoft.com/office/drawing/2014/main" id="{7120635D-ED2E-4EB2-8BB3-296498DC920D}"/>
                    </a:ext>
                  </a:extLst>
                </p:cNvPr>
                <p:cNvSpPr txBox="1"/>
                <p:nvPr/>
              </p:nvSpPr>
              <p:spPr>
                <a:xfrm>
                  <a:off x="895350" y="6197600"/>
                  <a:ext cx="2057400" cy="584775"/>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Retainer Fee</a:t>
                  </a:r>
                </a:p>
                <a:p>
                  <a:pPr algn="ctr"/>
                  <a:r>
                    <a:rPr lang="en-US" sz="1600" b="1" dirty="0">
                      <a:latin typeface="Arial" panose="020B0604020202020204" pitchFamily="34" charset="0"/>
                      <a:cs typeface="Arial" panose="020B0604020202020204" pitchFamily="34" charset="0"/>
                    </a:rPr>
                    <a:t>$5,000 to $25,000</a:t>
                  </a:r>
                </a:p>
              </p:txBody>
            </p:sp>
            <p:sp>
              <p:nvSpPr>
                <p:cNvPr id="88" name="TextBox 87">
                  <a:extLst>
                    <a:ext uri="{FF2B5EF4-FFF2-40B4-BE49-F238E27FC236}">
                      <a16:creationId xmlns:a16="http://schemas.microsoft.com/office/drawing/2014/main" id="{A017974F-A893-4361-9281-DD3867E08BE0}"/>
                    </a:ext>
                  </a:extLst>
                </p:cNvPr>
                <p:cNvSpPr txBox="1"/>
                <p:nvPr/>
              </p:nvSpPr>
              <p:spPr>
                <a:xfrm>
                  <a:off x="3943350" y="6204340"/>
                  <a:ext cx="2133602" cy="584775"/>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Litigation Fees</a:t>
                  </a:r>
                </a:p>
                <a:p>
                  <a:pPr algn="ctr"/>
                  <a:r>
                    <a:rPr lang="en-US" sz="1600" b="1" dirty="0">
                      <a:latin typeface="Arial" panose="020B0604020202020204" pitchFamily="34" charset="0"/>
                      <a:cs typeface="Arial" panose="020B0604020202020204" pitchFamily="34" charset="0"/>
                    </a:rPr>
                    <a:t>$10,000 to $50,000</a:t>
                  </a:r>
                </a:p>
              </p:txBody>
            </p:sp>
            <p:sp>
              <p:nvSpPr>
                <p:cNvPr id="89" name="TextBox 88">
                  <a:extLst>
                    <a:ext uri="{FF2B5EF4-FFF2-40B4-BE49-F238E27FC236}">
                      <a16:creationId xmlns:a16="http://schemas.microsoft.com/office/drawing/2014/main" id="{08E3C884-ED84-449A-9AA4-121C852FE1F0}"/>
                    </a:ext>
                  </a:extLst>
                </p:cNvPr>
                <p:cNvSpPr txBox="1"/>
                <p:nvPr/>
              </p:nvSpPr>
              <p:spPr>
                <a:xfrm>
                  <a:off x="2842998" y="5878800"/>
                  <a:ext cx="1100352" cy="1015663"/>
                </a:xfrm>
                <a:prstGeom prst="rect">
                  <a:avLst/>
                </a:prstGeom>
                <a:noFill/>
              </p:spPr>
              <p:txBody>
                <a:bodyPr wrap="square" rtlCol="0">
                  <a:spAutoFit/>
                </a:bodyPr>
                <a:lstStyle/>
                <a:p>
                  <a:pPr algn="ctr"/>
                  <a:r>
                    <a:rPr lang="en-US" sz="6000" dirty="0"/>
                    <a:t>+</a:t>
                  </a:r>
                </a:p>
              </p:txBody>
            </p:sp>
            <p:sp>
              <p:nvSpPr>
                <p:cNvPr id="90" name="TextBox 89">
                  <a:extLst>
                    <a:ext uri="{FF2B5EF4-FFF2-40B4-BE49-F238E27FC236}">
                      <a16:creationId xmlns:a16="http://schemas.microsoft.com/office/drawing/2014/main" id="{C8804FA5-7EBA-42FC-BF8A-DAD67D8E6E5C}"/>
                    </a:ext>
                  </a:extLst>
                </p:cNvPr>
                <p:cNvSpPr txBox="1"/>
                <p:nvPr/>
              </p:nvSpPr>
              <p:spPr>
                <a:xfrm>
                  <a:off x="5848350" y="5878800"/>
                  <a:ext cx="1100352" cy="1015663"/>
                </a:xfrm>
                <a:prstGeom prst="rect">
                  <a:avLst/>
                </a:prstGeom>
                <a:noFill/>
              </p:spPr>
              <p:txBody>
                <a:bodyPr wrap="square" rtlCol="0">
                  <a:spAutoFit/>
                </a:bodyPr>
                <a:lstStyle/>
                <a:p>
                  <a:pPr algn="ctr"/>
                  <a:r>
                    <a:rPr lang="en-US" sz="6000" dirty="0"/>
                    <a:t>=</a:t>
                  </a:r>
                </a:p>
              </p:txBody>
            </p:sp>
            <p:sp>
              <p:nvSpPr>
                <p:cNvPr id="91" name="TextBox 90">
                  <a:extLst>
                    <a:ext uri="{FF2B5EF4-FFF2-40B4-BE49-F238E27FC236}">
                      <a16:creationId xmlns:a16="http://schemas.microsoft.com/office/drawing/2014/main" id="{7E6D57AC-EBD9-4631-B786-2B1B6EDFE7A6}"/>
                    </a:ext>
                  </a:extLst>
                </p:cNvPr>
                <p:cNvSpPr txBox="1"/>
                <p:nvPr/>
              </p:nvSpPr>
              <p:spPr>
                <a:xfrm>
                  <a:off x="6762750" y="6210300"/>
                  <a:ext cx="2520950" cy="584775"/>
                </a:xfrm>
                <a:prstGeom prst="rect">
                  <a:avLst/>
                </a:prstGeom>
                <a:noFill/>
              </p:spPr>
              <p:txBody>
                <a:bodyPr wrap="square" rtlCol="0">
                  <a:spAutoFit/>
                </a:bodyPr>
                <a:lstStyle/>
                <a:p>
                  <a:pPr algn="ctr"/>
                  <a:r>
                    <a:rPr lang="en-US" sz="1600" b="1" dirty="0">
                      <a:solidFill>
                        <a:srgbClr val="F26322"/>
                      </a:solidFill>
                      <a:latin typeface="Arial" panose="020B0604020202020204" pitchFamily="34" charset="0"/>
                      <a:cs typeface="Arial" panose="020B0604020202020204" pitchFamily="34" charset="0"/>
                    </a:rPr>
                    <a:t>$15,000 </a:t>
                  </a:r>
                  <a:r>
                    <a:rPr lang="en-US" sz="1600" b="1" dirty="0">
                      <a:latin typeface="Arial" panose="020B0604020202020204" pitchFamily="34" charset="0"/>
                      <a:cs typeface="Arial" panose="020B0604020202020204" pitchFamily="34" charset="0"/>
                    </a:rPr>
                    <a:t>to </a:t>
                  </a:r>
                  <a:r>
                    <a:rPr lang="en-US" sz="1600" b="1" dirty="0">
                      <a:solidFill>
                        <a:srgbClr val="F26322"/>
                      </a:solidFill>
                      <a:latin typeface="Arial" panose="020B0604020202020204" pitchFamily="34" charset="0"/>
                      <a:cs typeface="Arial" panose="020B0604020202020204" pitchFamily="34" charset="0"/>
                    </a:rPr>
                    <a:t>$75,000</a:t>
                  </a:r>
                  <a:r>
                    <a:rPr lang="en-US" sz="1600" b="1" dirty="0">
                      <a:solidFill>
                        <a:srgbClr val="45BDED"/>
                      </a:solidFill>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total cost to Employee</a:t>
                  </a:r>
                </a:p>
              </p:txBody>
            </p:sp>
          </p:grpSp>
          <p:sp>
            <p:nvSpPr>
              <p:cNvPr id="86" name="TextBox 85">
                <a:extLst>
                  <a:ext uri="{FF2B5EF4-FFF2-40B4-BE49-F238E27FC236}">
                    <a16:creationId xmlns:a16="http://schemas.microsoft.com/office/drawing/2014/main" id="{D61983EC-A962-4E84-8607-A60D1E7612DB}"/>
                  </a:ext>
                </a:extLst>
              </p:cNvPr>
              <p:cNvSpPr txBox="1"/>
              <p:nvPr/>
            </p:nvSpPr>
            <p:spPr>
              <a:xfrm>
                <a:off x="2077010" y="4590911"/>
                <a:ext cx="6082740" cy="369332"/>
              </a:xfrm>
              <a:prstGeom prst="rect">
                <a:avLst/>
              </a:prstGeom>
              <a:noFill/>
            </p:spPr>
            <p:txBody>
              <a:bodyPr wrap="square" rtlCol="0">
                <a:spAutoFit/>
              </a:bodyPr>
              <a:lstStyle/>
              <a:p>
                <a:r>
                  <a:rPr lang="en-US" b="1" dirty="0">
                    <a:solidFill>
                      <a:srgbClr val="F26322"/>
                    </a:solidFill>
                    <a:latin typeface="Arial" panose="020B0604020202020204" pitchFamily="34" charset="0"/>
                    <a:cs typeface="Arial" panose="020B0604020202020204" pitchFamily="34" charset="0"/>
                  </a:rPr>
                  <a:t>What non-members can expect to pay:</a:t>
                </a:r>
              </a:p>
            </p:txBody>
          </p:sp>
        </p:grpSp>
      </p:grpSp>
    </p:spTree>
    <p:extLst>
      <p:ext uri="{BB962C8B-B14F-4D97-AF65-F5344CB8AC3E}">
        <p14:creationId xmlns:p14="http://schemas.microsoft.com/office/powerpoint/2010/main" val="4193360573"/>
      </p:ext>
    </p:extLst>
  </p:cSld>
  <p:clrMapOvr>
    <a:masterClrMapping/>
  </p:clrMapOvr>
  <mc:AlternateContent xmlns:mc="http://schemas.openxmlformats.org/markup-compatibility/2006" xmlns:p14="http://schemas.microsoft.com/office/powerpoint/2010/main">
    <mc:Choice Requires="p14">
      <p:transition spd="slow" p14:dur="2000" advTm="51309"/>
    </mc:Choice>
    <mc:Fallback xmlns="">
      <p:transition spd="slow" advTm="51309"/>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Oval 84">
            <a:extLst>
              <a:ext uri="{FF2B5EF4-FFF2-40B4-BE49-F238E27FC236}">
                <a16:creationId xmlns:a16="http://schemas.microsoft.com/office/drawing/2014/main" id="{7977F48D-4410-FF48-8046-1B5EE594743F}"/>
              </a:ext>
            </a:extLst>
          </p:cNvPr>
          <p:cNvSpPr/>
          <p:nvPr/>
        </p:nvSpPr>
        <p:spPr>
          <a:xfrm rot="19075815">
            <a:off x="3238511" y="357879"/>
            <a:ext cx="6372089" cy="6578533"/>
          </a:xfrm>
          <a:custGeom>
            <a:avLst/>
            <a:gdLst>
              <a:gd name="connsiteX0" fmla="*/ 0 w 6440850"/>
              <a:gd name="connsiteY0" fmla="*/ 3007637 h 6015273"/>
              <a:gd name="connsiteX1" fmla="*/ 3220425 w 6440850"/>
              <a:gd name="connsiteY1" fmla="*/ 0 h 6015273"/>
              <a:gd name="connsiteX2" fmla="*/ 6440850 w 6440850"/>
              <a:gd name="connsiteY2" fmla="*/ 3007637 h 6015273"/>
              <a:gd name="connsiteX3" fmla="*/ 3220425 w 6440850"/>
              <a:gd name="connsiteY3" fmla="*/ 6015274 h 6015273"/>
              <a:gd name="connsiteX4" fmla="*/ 0 w 6440850"/>
              <a:gd name="connsiteY4" fmla="*/ 3007637 h 6015273"/>
              <a:gd name="connsiteX0" fmla="*/ 0 w 5635781"/>
              <a:gd name="connsiteY0" fmla="*/ 3077284 h 6015424"/>
              <a:gd name="connsiteX1" fmla="*/ 2415356 w 5635781"/>
              <a:gd name="connsiteY1" fmla="*/ 73 h 6015424"/>
              <a:gd name="connsiteX2" fmla="*/ 5635781 w 5635781"/>
              <a:gd name="connsiteY2" fmla="*/ 3007710 h 6015424"/>
              <a:gd name="connsiteX3" fmla="*/ 2415356 w 5635781"/>
              <a:gd name="connsiteY3" fmla="*/ 6015347 h 6015424"/>
              <a:gd name="connsiteX4" fmla="*/ 0 w 5635781"/>
              <a:gd name="connsiteY4" fmla="*/ 3077284 h 6015424"/>
              <a:gd name="connsiteX0" fmla="*/ 138091 w 5773872"/>
              <a:gd name="connsiteY0" fmla="*/ 3077284 h 6015444"/>
              <a:gd name="connsiteX1" fmla="*/ 2553447 w 5773872"/>
              <a:gd name="connsiteY1" fmla="*/ 73 h 6015444"/>
              <a:gd name="connsiteX2" fmla="*/ 5773872 w 5773872"/>
              <a:gd name="connsiteY2" fmla="*/ 3007710 h 6015444"/>
              <a:gd name="connsiteX3" fmla="*/ 2553447 w 5773872"/>
              <a:gd name="connsiteY3" fmla="*/ 6015347 h 6015444"/>
              <a:gd name="connsiteX4" fmla="*/ 138091 w 5773872"/>
              <a:gd name="connsiteY4" fmla="*/ 3077284 h 6015444"/>
              <a:gd name="connsiteX0" fmla="*/ 138091 w 5774376"/>
              <a:gd name="connsiteY0" fmla="*/ 3077284 h 6015444"/>
              <a:gd name="connsiteX1" fmla="*/ 2553447 w 5774376"/>
              <a:gd name="connsiteY1" fmla="*/ 73 h 6015444"/>
              <a:gd name="connsiteX2" fmla="*/ 5773872 w 5774376"/>
              <a:gd name="connsiteY2" fmla="*/ 3007710 h 6015444"/>
              <a:gd name="connsiteX3" fmla="*/ 2553447 w 5774376"/>
              <a:gd name="connsiteY3" fmla="*/ 6015347 h 6015444"/>
              <a:gd name="connsiteX4" fmla="*/ 138091 w 5774376"/>
              <a:gd name="connsiteY4" fmla="*/ 3077284 h 6015444"/>
              <a:gd name="connsiteX0" fmla="*/ 138091 w 5774376"/>
              <a:gd name="connsiteY0" fmla="*/ 3077282 h 6015442"/>
              <a:gd name="connsiteX1" fmla="*/ 2553447 w 5774376"/>
              <a:gd name="connsiteY1" fmla="*/ 71 h 6015442"/>
              <a:gd name="connsiteX2" fmla="*/ 5773872 w 5774376"/>
              <a:gd name="connsiteY2" fmla="*/ 3007708 h 6015442"/>
              <a:gd name="connsiteX3" fmla="*/ 2553447 w 5774376"/>
              <a:gd name="connsiteY3" fmla="*/ 6015345 h 6015442"/>
              <a:gd name="connsiteX4" fmla="*/ 138091 w 5774376"/>
              <a:gd name="connsiteY4" fmla="*/ 3077282 h 6015442"/>
              <a:gd name="connsiteX0" fmla="*/ 204450 w 5840735"/>
              <a:gd name="connsiteY0" fmla="*/ 3078606 h 6016766"/>
              <a:gd name="connsiteX1" fmla="*/ 2619806 w 5840735"/>
              <a:gd name="connsiteY1" fmla="*/ 1395 h 6016766"/>
              <a:gd name="connsiteX2" fmla="*/ 5840231 w 5840735"/>
              <a:gd name="connsiteY2" fmla="*/ 3009032 h 6016766"/>
              <a:gd name="connsiteX3" fmla="*/ 2619806 w 5840735"/>
              <a:gd name="connsiteY3" fmla="*/ 6016669 h 6016766"/>
              <a:gd name="connsiteX4" fmla="*/ 204450 w 5840735"/>
              <a:gd name="connsiteY4" fmla="*/ 3078606 h 6016766"/>
              <a:gd name="connsiteX0" fmla="*/ 204450 w 5840231"/>
              <a:gd name="connsiteY0" fmla="*/ 3078606 h 6016766"/>
              <a:gd name="connsiteX1" fmla="*/ 2619806 w 5840231"/>
              <a:gd name="connsiteY1" fmla="*/ 1395 h 6016766"/>
              <a:gd name="connsiteX2" fmla="*/ 5840231 w 5840231"/>
              <a:gd name="connsiteY2" fmla="*/ 3009032 h 6016766"/>
              <a:gd name="connsiteX3" fmla="*/ 2619806 w 5840231"/>
              <a:gd name="connsiteY3" fmla="*/ 6016669 h 6016766"/>
              <a:gd name="connsiteX4" fmla="*/ 204450 w 5840231"/>
              <a:gd name="connsiteY4" fmla="*/ 3078606 h 6016766"/>
              <a:gd name="connsiteX0" fmla="*/ 136999 w 5633632"/>
              <a:gd name="connsiteY0" fmla="*/ 3077213 h 6015284"/>
              <a:gd name="connsiteX1" fmla="*/ 2552355 w 5633632"/>
              <a:gd name="connsiteY1" fmla="*/ 2 h 6015284"/>
              <a:gd name="connsiteX2" fmla="*/ 5633632 w 5633632"/>
              <a:gd name="connsiteY2" fmla="*/ 3087152 h 6015284"/>
              <a:gd name="connsiteX3" fmla="*/ 2552355 w 5633632"/>
              <a:gd name="connsiteY3" fmla="*/ 6015276 h 6015284"/>
              <a:gd name="connsiteX4" fmla="*/ 136999 w 5633632"/>
              <a:gd name="connsiteY4" fmla="*/ 3077213 h 6015284"/>
              <a:gd name="connsiteX0" fmla="*/ 136999 w 5658503"/>
              <a:gd name="connsiteY0" fmla="*/ 3077213 h 6015284"/>
              <a:gd name="connsiteX1" fmla="*/ 2552355 w 5658503"/>
              <a:gd name="connsiteY1" fmla="*/ 2 h 6015284"/>
              <a:gd name="connsiteX2" fmla="*/ 5633632 w 5658503"/>
              <a:gd name="connsiteY2" fmla="*/ 3087152 h 6015284"/>
              <a:gd name="connsiteX3" fmla="*/ 2552355 w 5658503"/>
              <a:gd name="connsiteY3" fmla="*/ 6015276 h 6015284"/>
              <a:gd name="connsiteX4" fmla="*/ 136999 w 5658503"/>
              <a:gd name="connsiteY4" fmla="*/ 3077213 h 6015284"/>
              <a:gd name="connsiteX0" fmla="*/ 136999 w 5784319"/>
              <a:gd name="connsiteY0" fmla="*/ 3077213 h 6015284"/>
              <a:gd name="connsiteX1" fmla="*/ 2552355 w 5784319"/>
              <a:gd name="connsiteY1" fmla="*/ 2 h 6015284"/>
              <a:gd name="connsiteX2" fmla="*/ 5633632 w 5784319"/>
              <a:gd name="connsiteY2" fmla="*/ 3087152 h 6015284"/>
              <a:gd name="connsiteX3" fmla="*/ 2552355 w 5784319"/>
              <a:gd name="connsiteY3" fmla="*/ 6015276 h 6015284"/>
              <a:gd name="connsiteX4" fmla="*/ 136999 w 5784319"/>
              <a:gd name="connsiteY4" fmla="*/ 3077213 h 6015284"/>
              <a:gd name="connsiteX0" fmla="*/ 220990 w 5931403"/>
              <a:gd name="connsiteY0" fmla="*/ 3078797 h 6016868"/>
              <a:gd name="connsiteX1" fmla="*/ 2636346 w 5931403"/>
              <a:gd name="connsiteY1" fmla="*/ 1586 h 6016868"/>
              <a:gd name="connsiteX2" fmla="*/ 5717623 w 5931403"/>
              <a:gd name="connsiteY2" fmla="*/ 3088736 h 6016868"/>
              <a:gd name="connsiteX3" fmla="*/ 2636346 w 5931403"/>
              <a:gd name="connsiteY3" fmla="*/ 6016860 h 6016868"/>
              <a:gd name="connsiteX4" fmla="*/ 220990 w 5931403"/>
              <a:gd name="connsiteY4" fmla="*/ 3078797 h 6016868"/>
              <a:gd name="connsiteX0" fmla="*/ 208879 w 5910861"/>
              <a:gd name="connsiteY0" fmla="*/ 3125264 h 6063335"/>
              <a:gd name="connsiteX1" fmla="*/ 2624235 w 5910861"/>
              <a:gd name="connsiteY1" fmla="*/ 48053 h 6063335"/>
              <a:gd name="connsiteX2" fmla="*/ 5705512 w 5910861"/>
              <a:gd name="connsiteY2" fmla="*/ 3135203 h 6063335"/>
              <a:gd name="connsiteX3" fmla="*/ 2624235 w 5910861"/>
              <a:gd name="connsiteY3" fmla="*/ 6063327 h 6063335"/>
              <a:gd name="connsiteX4" fmla="*/ 208879 w 5910861"/>
              <a:gd name="connsiteY4" fmla="*/ 3125264 h 6063335"/>
              <a:gd name="connsiteX0" fmla="*/ 171077 w 5873059"/>
              <a:gd name="connsiteY0" fmla="*/ 3125264 h 6063335"/>
              <a:gd name="connsiteX1" fmla="*/ 2586433 w 5873059"/>
              <a:gd name="connsiteY1" fmla="*/ 48053 h 6063335"/>
              <a:gd name="connsiteX2" fmla="*/ 5667710 w 5873059"/>
              <a:gd name="connsiteY2" fmla="*/ 3135203 h 6063335"/>
              <a:gd name="connsiteX3" fmla="*/ 2586433 w 5873059"/>
              <a:gd name="connsiteY3" fmla="*/ 6063327 h 6063335"/>
              <a:gd name="connsiteX4" fmla="*/ 171077 w 5873059"/>
              <a:gd name="connsiteY4" fmla="*/ 3125264 h 606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3059" h="6063335">
                <a:moveTo>
                  <a:pt x="171077" y="3125264"/>
                </a:moveTo>
                <a:cubicBezTo>
                  <a:pt x="-435210" y="838027"/>
                  <a:pt x="616781" y="404206"/>
                  <a:pt x="2586433" y="48053"/>
                </a:cubicBezTo>
                <a:cubicBezTo>
                  <a:pt x="4556085" y="-308100"/>
                  <a:pt x="6522475" y="1374739"/>
                  <a:pt x="5667710" y="3135203"/>
                </a:cubicBezTo>
                <a:cubicBezTo>
                  <a:pt x="4534648" y="5820006"/>
                  <a:pt x="3502538" y="6064983"/>
                  <a:pt x="2586433" y="6063327"/>
                </a:cubicBezTo>
                <a:cubicBezTo>
                  <a:pt x="1670328" y="6061671"/>
                  <a:pt x="777364" y="5412501"/>
                  <a:pt x="171077" y="3125264"/>
                </a:cubicBezTo>
                <a:close/>
              </a:path>
            </a:pathLst>
          </a:custGeom>
          <a:solidFill>
            <a:srgbClr val="ED7D31">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1F9C8971-3111-7344-A517-294A8ADC1CD8}"/>
              </a:ext>
            </a:extLst>
          </p:cNvPr>
          <p:cNvSpPr/>
          <p:nvPr/>
        </p:nvSpPr>
        <p:spPr>
          <a:xfrm rot="5400000">
            <a:off x="5178442" y="-5178442"/>
            <a:ext cx="972928" cy="11329816"/>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57E61B6-97F3-304C-AABB-6AC7FF79AC94}"/>
              </a:ext>
            </a:extLst>
          </p:cNvPr>
          <p:cNvSpPr txBox="1"/>
          <p:nvPr/>
        </p:nvSpPr>
        <p:spPr>
          <a:xfrm>
            <a:off x="0" y="205515"/>
            <a:ext cx="11329812" cy="523220"/>
          </a:xfrm>
          <a:prstGeom prst="rect">
            <a:avLst/>
          </a:prstGeom>
          <a:noFill/>
        </p:spPr>
        <p:txBody>
          <a:bodyPr wrap="square" rtlCol="0">
            <a:spAutoFit/>
          </a:bodyPr>
          <a:lstStyle/>
          <a:p>
            <a:pPr algn="ctr"/>
            <a:r>
              <a:rPr lang="en-US" sz="2800" dirty="0">
                <a:solidFill>
                  <a:schemeClr val="bg1"/>
                </a:solidFill>
                <a:latin typeface="Century Gothic" panose="020B0502020202020204" pitchFamily="34" charset="0"/>
              </a:rPr>
              <a:t>A Legal Insurance Plan Can Assist During Life Events</a:t>
            </a:r>
          </a:p>
        </p:txBody>
      </p:sp>
      <p:sp>
        <p:nvSpPr>
          <p:cNvPr id="18" name="Right Triangle 37">
            <a:extLst>
              <a:ext uri="{FF2B5EF4-FFF2-40B4-BE49-F238E27FC236}">
                <a16:creationId xmlns:a16="http://schemas.microsoft.com/office/drawing/2014/main" id="{A7C2F731-0796-3245-954F-9BB9271D3561}"/>
              </a:ext>
            </a:extLst>
          </p:cNvPr>
          <p:cNvSpPr/>
          <p:nvPr/>
        </p:nvSpPr>
        <p:spPr>
          <a:xfrm rot="13487162">
            <a:off x="11193054" y="101246"/>
            <a:ext cx="734834" cy="739605"/>
          </a:xfrm>
          <a:custGeom>
            <a:avLst/>
            <a:gdLst>
              <a:gd name="connsiteX0" fmla="*/ 0 w 685388"/>
              <a:gd name="connsiteY0" fmla="*/ 690526 h 690526"/>
              <a:gd name="connsiteX1" fmla="*/ 0 w 685388"/>
              <a:gd name="connsiteY1" fmla="*/ 0 h 690526"/>
              <a:gd name="connsiteX2" fmla="*/ 685388 w 685388"/>
              <a:gd name="connsiteY2" fmla="*/ 690526 h 690526"/>
              <a:gd name="connsiteX3" fmla="*/ 0 w 685388"/>
              <a:gd name="connsiteY3" fmla="*/ 690526 h 690526"/>
              <a:gd name="connsiteX0" fmla="*/ 0 w 734834"/>
              <a:gd name="connsiteY0" fmla="*/ 739605 h 739605"/>
              <a:gd name="connsiteX1" fmla="*/ 49446 w 734834"/>
              <a:gd name="connsiteY1" fmla="*/ 0 h 739605"/>
              <a:gd name="connsiteX2" fmla="*/ 734834 w 734834"/>
              <a:gd name="connsiteY2" fmla="*/ 690526 h 739605"/>
              <a:gd name="connsiteX3" fmla="*/ 0 w 734834"/>
              <a:gd name="connsiteY3" fmla="*/ 739605 h 739605"/>
            </a:gdLst>
            <a:ahLst/>
            <a:cxnLst>
              <a:cxn ang="0">
                <a:pos x="connsiteX0" y="connsiteY0"/>
              </a:cxn>
              <a:cxn ang="0">
                <a:pos x="connsiteX1" y="connsiteY1"/>
              </a:cxn>
              <a:cxn ang="0">
                <a:pos x="connsiteX2" y="connsiteY2"/>
              </a:cxn>
              <a:cxn ang="0">
                <a:pos x="connsiteX3" y="connsiteY3"/>
              </a:cxn>
            </a:cxnLst>
            <a:rect l="l" t="t" r="r" b="b"/>
            <a:pathLst>
              <a:path w="734834" h="739605">
                <a:moveTo>
                  <a:pt x="0" y="739605"/>
                </a:moveTo>
                <a:lnTo>
                  <a:pt x="49446" y="0"/>
                </a:lnTo>
                <a:lnTo>
                  <a:pt x="734834" y="690526"/>
                </a:lnTo>
                <a:lnTo>
                  <a:pt x="0" y="73960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F45A56C-796A-FE4E-9CF7-FECD7DE6C3A7}"/>
              </a:ext>
            </a:extLst>
          </p:cNvPr>
          <p:cNvSpPr/>
          <p:nvPr/>
        </p:nvSpPr>
        <p:spPr>
          <a:xfrm>
            <a:off x="11378028" y="3"/>
            <a:ext cx="98787" cy="972927"/>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A658760A-88EE-8545-BAE9-9E4718639E72}"/>
              </a:ext>
            </a:extLst>
          </p:cNvPr>
          <p:cNvPicPr>
            <a:picLocks noChangeAspect="1"/>
          </p:cNvPicPr>
          <p:nvPr/>
        </p:nvPicPr>
        <p:blipFill>
          <a:blip r:embed="rId3"/>
          <a:srcRect/>
          <a:stretch/>
        </p:blipFill>
        <p:spPr>
          <a:xfrm>
            <a:off x="9903865" y="6202779"/>
            <a:ext cx="1243613" cy="330334"/>
          </a:xfrm>
          <a:prstGeom prst="rect">
            <a:avLst/>
          </a:prstGeom>
        </p:spPr>
      </p:pic>
      <p:grpSp>
        <p:nvGrpSpPr>
          <p:cNvPr id="21" name="Group 20">
            <a:extLst>
              <a:ext uri="{FF2B5EF4-FFF2-40B4-BE49-F238E27FC236}">
                <a16:creationId xmlns:a16="http://schemas.microsoft.com/office/drawing/2014/main" id="{423E7B71-F531-374F-A893-E89E106E6C15}"/>
              </a:ext>
            </a:extLst>
          </p:cNvPr>
          <p:cNvGrpSpPr/>
          <p:nvPr/>
        </p:nvGrpSpPr>
        <p:grpSpPr>
          <a:xfrm>
            <a:off x="11666718" y="6303265"/>
            <a:ext cx="525282" cy="554735"/>
            <a:chOff x="11666718" y="6303265"/>
            <a:chExt cx="525282" cy="554735"/>
          </a:xfrm>
        </p:grpSpPr>
        <p:sp>
          <p:nvSpPr>
            <p:cNvPr id="22" name="Rectangle 21">
              <a:extLst>
                <a:ext uri="{FF2B5EF4-FFF2-40B4-BE49-F238E27FC236}">
                  <a16:creationId xmlns:a16="http://schemas.microsoft.com/office/drawing/2014/main" id="{5AB9E51A-78D9-DB49-BE03-DB4B39A4779B}"/>
                </a:ext>
              </a:extLst>
            </p:cNvPr>
            <p:cNvSpPr/>
            <p:nvPr/>
          </p:nvSpPr>
          <p:spPr>
            <a:xfrm>
              <a:off x="11666718" y="6457580"/>
              <a:ext cx="525282" cy="400420"/>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05</a:t>
              </a:r>
            </a:p>
          </p:txBody>
        </p:sp>
        <p:sp>
          <p:nvSpPr>
            <p:cNvPr id="23" name="Rectangle 22">
              <a:extLst>
                <a:ext uri="{FF2B5EF4-FFF2-40B4-BE49-F238E27FC236}">
                  <a16:creationId xmlns:a16="http://schemas.microsoft.com/office/drawing/2014/main" id="{5E06F8E9-CF1E-3049-8C29-4FB2CF4A8D8F}"/>
                </a:ext>
              </a:extLst>
            </p:cNvPr>
            <p:cNvSpPr/>
            <p:nvPr/>
          </p:nvSpPr>
          <p:spPr>
            <a:xfrm>
              <a:off x="11666718" y="6303265"/>
              <a:ext cx="525282" cy="104664"/>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98256EB9-04A0-424F-B9C6-F5F93722B8AC}"/>
              </a:ext>
            </a:extLst>
          </p:cNvPr>
          <p:cNvPicPr>
            <a:picLocks noChangeAspect="1"/>
          </p:cNvPicPr>
          <p:nvPr/>
        </p:nvPicPr>
        <p:blipFill>
          <a:blip r:embed="rId4"/>
          <a:stretch>
            <a:fillRect/>
          </a:stretch>
        </p:blipFill>
        <p:spPr>
          <a:xfrm>
            <a:off x="2820158" y="1178441"/>
            <a:ext cx="6278045" cy="5229488"/>
          </a:xfrm>
          <a:prstGeom prst="rect">
            <a:avLst/>
          </a:prstGeom>
        </p:spPr>
      </p:pic>
      <p:pic>
        <p:nvPicPr>
          <p:cNvPr id="9" name="Picture 8" descr="A close up of a logo&#10;&#10;Description automatically generated">
            <a:extLst>
              <a:ext uri="{FF2B5EF4-FFF2-40B4-BE49-F238E27FC236}">
                <a16:creationId xmlns:a16="http://schemas.microsoft.com/office/drawing/2014/main" id="{4DEA9EB7-B68B-D847-8313-CE1DC68D1C2B}"/>
              </a:ext>
            </a:extLst>
          </p:cNvPr>
          <p:cNvPicPr>
            <a:picLocks noChangeAspect="1"/>
          </p:cNvPicPr>
          <p:nvPr/>
        </p:nvPicPr>
        <p:blipFill>
          <a:blip r:embed="rId5"/>
          <a:stretch>
            <a:fillRect/>
          </a:stretch>
        </p:blipFill>
        <p:spPr>
          <a:xfrm>
            <a:off x="6610384" y="934246"/>
            <a:ext cx="1443325" cy="1443325"/>
          </a:xfrm>
          <a:prstGeom prst="rect">
            <a:avLst/>
          </a:prstGeom>
        </p:spPr>
      </p:pic>
      <p:pic>
        <p:nvPicPr>
          <p:cNvPr id="13" name="Picture 12" descr="A picture containing clock, room&#10;&#10;Description automatically generated">
            <a:extLst>
              <a:ext uri="{FF2B5EF4-FFF2-40B4-BE49-F238E27FC236}">
                <a16:creationId xmlns:a16="http://schemas.microsoft.com/office/drawing/2014/main" id="{E2EB33EE-612B-1249-8284-1BB7464B56D3}"/>
              </a:ext>
            </a:extLst>
          </p:cNvPr>
          <p:cNvPicPr>
            <a:picLocks noChangeAspect="1"/>
          </p:cNvPicPr>
          <p:nvPr/>
        </p:nvPicPr>
        <p:blipFill>
          <a:blip r:embed="rId6"/>
          <a:stretch>
            <a:fillRect/>
          </a:stretch>
        </p:blipFill>
        <p:spPr>
          <a:xfrm>
            <a:off x="4270936" y="2292595"/>
            <a:ext cx="1443325" cy="1443325"/>
          </a:xfrm>
          <a:prstGeom prst="rect">
            <a:avLst/>
          </a:prstGeom>
        </p:spPr>
      </p:pic>
      <p:pic>
        <p:nvPicPr>
          <p:cNvPr id="15" name="Picture 14" descr="A close up of a logo&#10;&#10;Description automatically generated">
            <a:extLst>
              <a:ext uri="{FF2B5EF4-FFF2-40B4-BE49-F238E27FC236}">
                <a16:creationId xmlns:a16="http://schemas.microsoft.com/office/drawing/2014/main" id="{B522D3B4-54FF-4740-9690-876D80111533}"/>
              </a:ext>
            </a:extLst>
          </p:cNvPr>
          <p:cNvPicPr>
            <a:picLocks noChangeAspect="1"/>
          </p:cNvPicPr>
          <p:nvPr/>
        </p:nvPicPr>
        <p:blipFill>
          <a:blip r:embed="rId7"/>
          <a:stretch>
            <a:fillRect/>
          </a:stretch>
        </p:blipFill>
        <p:spPr>
          <a:xfrm>
            <a:off x="7381045" y="2399097"/>
            <a:ext cx="1443324" cy="1441274"/>
          </a:xfrm>
          <a:prstGeom prst="rect">
            <a:avLst/>
          </a:prstGeom>
        </p:spPr>
      </p:pic>
      <p:pic>
        <p:nvPicPr>
          <p:cNvPr id="40" name="Picture 39">
            <a:extLst>
              <a:ext uri="{FF2B5EF4-FFF2-40B4-BE49-F238E27FC236}">
                <a16:creationId xmlns:a16="http://schemas.microsoft.com/office/drawing/2014/main" id="{49E4CD38-A560-424E-9DCC-2DF77F2B494C}"/>
              </a:ext>
            </a:extLst>
          </p:cNvPr>
          <p:cNvPicPr>
            <a:picLocks noChangeAspect="1"/>
          </p:cNvPicPr>
          <p:nvPr/>
        </p:nvPicPr>
        <p:blipFill>
          <a:blip r:embed="rId8"/>
          <a:stretch>
            <a:fillRect/>
          </a:stretch>
        </p:blipFill>
        <p:spPr>
          <a:xfrm>
            <a:off x="2743690" y="1003048"/>
            <a:ext cx="1443325" cy="1443325"/>
          </a:xfrm>
          <a:prstGeom prst="rect">
            <a:avLst/>
          </a:prstGeom>
        </p:spPr>
      </p:pic>
      <p:pic>
        <p:nvPicPr>
          <p:cNvPr id="43" name="Picture 42" descr="A picture containing clock, room, computer&#10;&#10;Description automatically generated">
            <a:extLst>
              <a:ext uri="{FF2B5EF4-FFF2-40B4-BE49-F238E27FC236}">
                <a16:creationId xmlns:a16="http://schemas.microsoft.com/office/drawing/2014/main" id="{7973282F-213B-C34B-A2F4-0E44016C0590}"/>
              </a:ext>
            </a:extLst>
          </p:cNvPr>
          <p:cNvPicPr>
            <a:picLocks noChangeAspect="1"/>
          </p:cNvPicPr>
          <p:nvPr/>
        </p:nvPicPr>
        <p:blipFill>
          <a:blip r:embed="rId9"/>
          <a:stretch>
            <a:fillRect/>
          </a:stretch>
        </p:blipFill>
        <p:spPr>
          <a:xfrm>
            <a:off x="5800859" y="3791375"/>
            <a:ext cx="1446721" cy="1446721"/>
          </a:xfrm>
          <a:prstGeom prst="rect">
            <a:avLst/>
          </a:prstGeom>
        </p:spPr>
      </p:pic>
      <p:pic>
        <p:nvPicPr>
          <p:cNvPr id="45" name="Picture 44" descr="A picture containing clock&#10;&#10;Description automatically generated">
            <a:extLst>
              <a:ext uri="{FF2B5EF4-FFF2-40B4-BE49-F238E27FC236}">
                <a16:creationId xmlns:a16="http://schemas.microsoft.com/office/drawing/2014/main" id="{6E3337AD-93DD-0A42-8D8B-0600924502C6}"/>
              </a:ext>
            </a:extLst>
          </p:cNvPr>
          <p:cNvPicPr>
            <a:picLocks noChangeAspect="1"/>
          </p:cNvPicPr>
          <p:nvPr/>
        </p:nvPicPr>
        <p:blipFill>
          <a:blip r:embed="rId10"/>
          <a:stretch>
            <a:fillRect/>
          </a:stretch>
        </p:blipFill>
        <p:spPr>
          <a:xfrm>
            <a:off x="3368557" y="4010233"/>
            <a:ext cx="1446721" cy="1446721"/>
          </a:xfrm>
          <a:prstGeom prst="rect">
            <a:avLst/>
          </a:prstGeom>
        </p:spPr>
      </p:pic>
      <p:pic>
        <p:nvPicPr>
          <p:cNvPr id="47" name="Picture 46" descr="A picture containing clock&#10;&#10;Description automatically generated">
            <a:extLst>
              <a:ext uri="{FF2B5EF4-FFF2-40B4-BE49-F238E27FC236}">
                <a16:creationId xmlns:a16="http://schemas.microsoft.com/office/drawing/2014/main" id="{DD93A08C-FF2C-654D-BB27-CC9361EEEF7F}"/>
              </a:ext>
            </a:extLst>
          </p:cNvPr>
          <p:cNvPicPr>
            <a:picLocks noChangeAspect="1"/>
          </p:cNvPicPr>
          <p:nvPr/>
        </p:nvPicPr>
        <p:blipFill>
          <a:blip r:embed="rId11"/>
          <a:stretch>
            <a:fillRect/>
          </a:stretch>
        </p:blipFill>
        <p:spPr>
          <a:xfrm>
            <a:off x="4579138" y="5170354"/>
            <a:ext cx="1443325" cy="1443325"/>
          </a:xfrm>
          <a:prstGeom prst="rect">
            <a:avLst/>
          </a:prstGeom>
        </p:spPr>
      </p:pic>
      <p:pic>
        <p:nvPicPr>
          <p:cNvPr id="49" name="Picture 48" descr="A picture containing clock&#10;&#10;Description automatically generated">
            <a:extLst>
              <a:ext uri="{FF2B5EF4-FFF2-40B4-BE49-F238E27FC236}">
                <a16:creationId xmlns:a16="http://schemas.microsoft.com/office/drawing/2014/main" id="{92A1149D-7627-5E4B-8353-E93BE2F0222C}"/>
              </a:ext>
            </a:extLst>
          </p:cNvPr>
          <p:cNvPicPr>
            <a:picLocks noChangeAspect="1"/>
          </p:cNvPicPr>
          <p:nvPr/>
        </p:nvPicPr>
        <p:blipFill>
          <a:blip r:embed="rId12"/>
          <a:stretch>
            <a:fillRect/>
          </a:stretch>
        </p:blipFill>
        <p:spPr>
          <a:xfrm>
            <a:off x="7330386" y="5119179"/>
            <a:ext cx="1443324" cy="1443324"/>
          </a:xfrm>
          <a:prstGeom prst="rect">
            <a:avLst/>
          </a:prstGeom>
        </p:spPr>
      </p:pic>
      <p:sp>
        <p:nvSpPr>
          <p:cNvPr id="52" name="Line Callout 2 51">
            <a:extLst>
              <a:ext uri="{FF2B5EF4-FFF2-40B4-BE49-F238E27FC236}">
                <a16:creationId xmlns:a16="http://schemas.microsoft.com/office/drawing/2014/main" id="{244AFF3D-859F-A94A-BDFC-B7B3125644E4}"/>
              </a:ext>
            </a:extLst>
          </p:cNvPr>
          <p:cNvSpPr/>
          <p:nvPr/>
        </p:nvSpPr>
        <p:spPr>
          <a:xfrm>
            <a:off x="9569037" y="1124173"/>
            <a:ext cx="1760776" cy="1079770"/>
          </a:xfrm>
          <a:prstGeom prst="borderCallout2">
            <a:avLst>
              <a:gd name="adj1" fmla="val 18750"/>
              <a:gd name="adj2" fmla="val -8333"/>
              <a:gd name="adj3" fmla="val 18750"/>
              <a:gd name="adj4" fmla="val -16667"/>
              <a:gd name="adj5" fmla="val 49559"/>
              <a:gd name="adj6" fmla="val -69813"/>
            </a:avLst>
          </a:prstGeom>
          <a:solidFill>
            <a:srgbClr val="0BB0F1"/>
          </a:solidFill>
          <a:ln>
            <a:solidFill>
              <a:srgbClr val="0BB0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Line Callout 2 52">
            <a:extLst>
              <a:ext uri="{FF2B5EF4-FFF2-40B4-BE49-F238E27FC236}">
                <a16:creationId xmlns:a16="http://schemas.microsoft.com/office/drawing/2014/main" id="{E7BC1632-A56F-DD46-8DF6-B916B367E13E}"/>
              </a:ext>
            </a:extLst>
          </p:cNvPr>
          <p:cNvSpPr/>
          <p:nvPr/>
        </p:nvSpPr>
        <p:spPr>
          <a:xfrm flipH="1">
            <a:off x="553827" y="1120958"/>
            <a:ext cx="1747091" cy="1238931"/>
          </a:xfrm>
          <a:prstGeom prst="borderCallout2">
            <a:avLst>
              <a:gd name="adj1" fmla="val 18750"/>
              <a:gd name="adj2" fmla="val -8333"/>
              <a:gd name="adj3" fmla="val 18750"/>
              <a:gd name="adj4" fmla="val -16667"/>
              <a:gd name="adj5" fmla="val 22434"/>
              <a:gd name="adj6" fmla="val -26431"/>
            </a:avLst>
          </a:prstGeom>
          <a:solidFill>
            <a:srgbClr val="0BB0F1"/>
          </a:solidFill>
          <a:ln>
            <a:solidFill>
              <a:srgbClr val="0BB0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Line Callout 2 53">
            <a:extLst>
              <a:ext uri="{FF2B5EF4-FFF2-40B4-BE49-F238E27FC236}">
                <a16:creationId xmlns:a16="http://schemas.microsoft.com/office/drawing/2014/main" id="{8ED0368D-CCAE-B84D-9A5E-398188DCDC66}"/>
              </a:ext>
            </a:extLst>
          </p:cNvPr>
          <p:cNvSpPr/>
          <p:nvPr/>
        </p:nvSpPr>
        <p:spPr>
          <a:xfrm flipH="1">
            <a:off x="553826" y="2515924"/>
            <a:ext cx="1747092" cy="1278127"/>
          </a:xfrm>
          <a:prstGeom prst="borderCallout2">
            <a:avLst>
              <a:gd name="adj1" fmla="val 18750"/>
              <a:gd name="adj2" fmla="val -8333"/>
              <a:gd name="adj3" fmla="val 18750"/>
              <a:gd name="adj4" fmla="val -16667"/>
              <a:gd name="adj5" fmla="val 51341"/>
              <a:gd name="adj6" fmla="val -104677"/>
            </a:avLst>
          </a:prstGeom>
          <a:solidFill>
            <a:srgbClr val="0BB0F1"/>
          </a:solidFill>
          <a:ln>
            <a:solidFill>
              <a:srgbClr val="0BB0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Line Callout 2 54">
            <a:extLst>
              <a:ext uri="{FF2B5EF4-FFF2-40B4-BE49-F238E27FC236}">
                <a16:creationId xmlns:a16="http://schemas.microsoft.com/office/drawing/2014/main" id="{107D0E36-B04A-CF48-97D1-F141EFB8F3C8}"/>
              </a:ext>
            </a:extLst>
          </p:cNvPr>
          <p:cNvSpPr/>
          <p:nvPr/>
        </p:nvSpPr>
        <p:spPr>
          <a:xfrm flipH="1">
            <a:off x="553826" y="4107667"/>
            <a:ext cx="1747092" cy="1005402"/>
          </a:xfrm>
          <a:prstGeom prst="borderCallout2">
            <a:avLst>
              <a:gd name="adj1" fmla="val 18750"/>
              <a:gd name="adj2" fmla="val -8333"/>
              <a:gd name="adj3" fmla="val 18750"/>
              <a:gd name="adj4" fmla="val -16667"/>
              <a:gd name="adj5" fmla="val 36120"/>
              <a:gd name="adj6" fmla="val -50355"/>
            </a:avLst>
          </a:prstGeom>
          <a:solidFill>
            <a:srgbClr val="0BB0F1"/>
          </a:solidFill>
          <a:ln>
            <a:solidFill>
              <a:srgbClr val="0BB0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Line Callout 2 55">
            <a:extLst>
              <a:ext uri="{FF2B5EF4-FFF2-40B4-BE49-F238E27FC236}">
                <a16:creationId xmlns:a16="http://schemas.microsoft.com/office/drawing/2014/main" id="{C0DD40CC-72F6-B54C-A47B-4CC4753839A4}"/>
              </a:ext>
            </a:extLst>
          </p:cNvPr>
          <p:cNvSpPr/>
          <p:nvPr/>
        </p:nvSpPr>
        <p:spPr>
          <a:xfrm>
            <a:off x="9569036" y="2335771"/>
            <a:ext cx="1760776" cy="1086098"/>
          </a:xfrm>
          <a:prstGeom prst="borderCallout2">
            <a:avLst>
              <a:gd name="adj1" fmla="val 18750"/>
              <a:gd name="adj2" fmla="val -8333"/>
              <a:gd name="adj3" fmla="val 18750"/>
              <a:gd name="adj4" fmla="val -16667"/>
              <a:gd name="adj5" fmla="val 34704"/>
              <a:gd name="adj6" fmla="val -39372"/>
            </a:avLst>
          </a:prstGeom>
          <a:solidFill>
            <a:srgbClr val="0BB0F1"/>
          </a:solidFill>
          <a:ln>
            <a:solidFill>
              <a:srgbClr val="0BB0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Line Callout 2 56">
            <a:extLst>
              <a:ext uri="{FF2B5EF4-FFF2-40B4-BE49-F238E27FC236}">
                <a16:creationId xmlns:a16="http://schemas.microsoft.com/office/drawing/2014/main" id="{9422E32E-6A50-7544-A04B-0C965BCB263C}"/>
              </a:ext>
            </a:extLst>
          </p:cNvPr>
          <p:cNvSpPr/>
          <p:nvPr/>
        </p:nvSpPr>
        <p:spPr>
          <a:xfrm>
            <a:off x="9606739" y="3576316"/>
            <a:ext cx="1760776" cy="1086098"/>
          </a:xfrm>
          <a:prstGeom prst="borderCallout2">
            <a:avLst>
              <a:gd name="adj1" fmla="val 18750"/>
              <a:gd name="adj2" fmla="val -8333"/>
              <a:gd name="adj3" fmla="val 18750"/>
              <a:gd name="adj4" fmla="val -16667"/>
              <a:gd name="adj5" fmla="val 57622"/>
              <a:gd name="adj6" fmla="val -122805"/>
            </a:avLst>
          </a:prstGeom>
          <a:solidFill>
            <a:srgbClr val="0BB0F1"/>
          </a:solidFill>
          <a:ln>
            <a:solidFill>
              <a:srgbClr val="0BB0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Line Callout 2 57">
            <a:extLst>
              <a:ext uri="{FF2B5EF4-FFF2-40B4-BE49-F238E27FC236}">
                <a16:creationId xmlns:a16="http://schemas.microsoft.com/office/drawing/2014/main" id="{C72F9AFC-B145-D64A-8799-6505CE66DD6D}"/>
              </a:ext>
            </a:extLst>
          </p:cNvPr>
          <p:cNvSpPr/>
          <p:nvPr/>
        </p:nvSpPr>
        <p:spPr>
          <a:xfrm>
            <a:off x="9606010" y="4767954"/>
            <a:ext cx="1760776" cy="1217926"/>
          </a:xfrm>
          <a:prstGeom prst="borderCallout2">
            <a:avLst>
              <a:gd name="adj1" fmla="val 18750"/>
              <a:gd name="adj2" fmla="val -8333"/>
              <a:gd name="adj3" fmla="val 18750"/>
              <a:gd name="adj4" fmla="val -16667"/>
              <a:gd name="adj5" fmla="val 39061"/>
              <a:gd name="adj6" fmla="val -50707"/>
            </a:avLst>
          </a:prstGeom>
          <a:solidFill>
            <a:srgbClr val="0BB0F1"/>
          </a:solidFill>
          <a:ln>
            <a:solidFill>
              <a:srgbClr val="0BB0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Line Callout 2 58">
            <a:extLst>
              <a:ext uri="{FF2B5EF4-FFF2-40B4-BE49-F238E27FC236}">
                <a16:creationId xmlns:a16="http://schemas.microsoft.com/office/drawing/2014/main" id="{BCAF1952-CAC0-EB4B-8BC6-E228C105C5D1}"/>
              </a:ext>
            </a:extLst>
          </p:cNvPr>
          <p:cNvSpPr/>
          <p:nvPr/>
        </p:nvSpPr>
        <p:spPr>
          <a:xfrm flipH="1">
            <a:off x="553826" y="5288177"/>
            <a:ext cx="1760776" cy="1079770"/>
          </a:xfrm>
          <a:prstGeom prst="borderCallout2">
            <a:avLst>
              <a:gd name="adj1" fmla="val 18750"/>
              <a:gd name="adj2" fmla="val -8333"/>
              <a:gd name="adj3" fmla="val 18750"/>
              <a:gd name="adj4" fmla="val -16667"/>
              <a:gd name="adj5" fmla="val 59937"/>
              <a:gd name="adj6" fmla="val -121228"/>
            </a:avLst>
          </a:prstGeom>
          <a:solidFill>
            <a:srgbClr val="0BB0F1"/>
          </a:solidFill>
          <a:ln>
            <a:solidFill>
              <a:srgbClr val="0BB0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5A95140A-397C-E14C-8E5C-B9041E121B1E}"/>
              </a:ext>
            </a:extLst>
          </p:cNvPr>
          <p:cNvSpPr txBox="1"/>
          <p:nvPr/>
        </p:nvSpPr>
        <p:spPr>
          <a:xfrm>
            <a:off x="9580955" y="1124173"/>
            <a:ext cx="1748857" cy="789960"/>
          </a:xfrm>
          <a:prstGeom prst="rect">
            <a:avLst/>
          </a:prstGeom>
          <a:noFill/>
        </p:spPr>
        <p:txBody>
          <a:bodyPr wrap="square" rtlCol="0">
            <a:spAutoFit/>
          </a:bodyPr>
          <a:lstStyle/>
          <a:p>
            <a:pPr algn="ctr"/>
            <a:r>
              <a:rPr lang="en-US" sz="1200" dirty="0">
                <a:solidFill>
                  <a:schemeClr val="bg1"/>
                </a:solidFill>
                <a:latin typeface="Century Gothic" panose="020B0502020202020204" pitchFamily="34" charset="0"/>
              </a:rPr>
              <a:t>Employees</a:t>
            </a:r>
            <a:r>
              <a:rPr lang="en-US" sz="1200" b="1" dirty="0">
                <a:solidFill>
                  <a:schemeClr val="bg1"/>
                </a:solidFill>
                <a:latin typeface="Century Gothic" panose="020B0502020202020204" pitchFamily="34" charset="0"/>
              </a:rPr>
              <a:t> </a:t>
            </a:r>
          </a:p>
          <a:p>
            <a:pPr algn="ctr"/>
            <a:r>
              <a:rPr lang="en-US" sz="1200" b="1" dirty="0">
                <a:solidFill>
                  <a:schemeClr val="bg1"/>
                </a:solidFill>
                <a:latin typeface="Century Gothic" panose="020B0502020202020204" pitchFamily="34" charset="0"/>
              </a:rPr>
              <a:t>In their 20s</a:t>
            </a:r>
          </a:p>
          <a:p>
            <a:pPr algn="ctr">
              <a:lnSpc>
                <a:spcPts val="820"/>
              </a:lnSpc>
            </a:pPr>
            <a:endParaRPr lang="en-US" sz="1100" dirty="0">
              <a:solidFill>
                <a:schemeClr val="bg1"/>
              </a:solidFill>
              <a:latin typeface="Century Gothic" panose="020B0502020202020204" pitchFamily="34" charset="0"/>
            </a:endParaRPr>
          </a:p>
          <a:p>
            <a:pPr marL="171450" indent="-171450">
              <a:lnSpc>
                <a:spcPts val="820"/>
              </a:lnSpc>
              <a:buFont typeface="Arial" panose="020B0604020202020204" pitchFamily="34" charset="0"/>
              <a:buChar char="•"/>
            </a:pPr>
            <a:r>
              <a:rPr lang="en-US" sz="800" dirty="0">
                <a:solidFill>
                  <a:schemeClr val="bg1"/>
                </a:solidFill>
                <a:latin typeface="Arial" panose="020B0604020202020204" pitchFamily="34" charset="0"/>
                <a:cs typeface="Arial" panose="020B0604020202020204" pitchFamily="34" charset="0"/>
              </a:rPr>
              <a:t>Tenant Dispute</a:t>
            </a:r>
          </a:p>
          <a:p>
            <a:pPr marL="171450" indent="-171450">
              <a:buFont typeface="Arial" panose="020B0604020202020204" pitchFamily="34" charset="0"/>
              <a:buChar char="•"/>
            </a:pPr>
            <a:r>
              <a:rPr lang="en-US" sz="800" dirty="0">
                <a:solidFill>
                  <a:schemeClr val="bg1"/>
                </a:solidFill>
                <a:latin typeface="Arial" panose="020B0604020202020204" pitchFamily="34" charset="0"/>
                <a:cs typeface="Arial" panose="020B0604020202020204" pitchFamily="34" charset="0"/>
              </a:rPr>
              <a:t>Traffic Matters</a:t>
            </a:r>
          </a:p>
        </p:txBody>
      </p:sp>
      <p:sp>
        <p:nvSpPr>
          <p:cNvPr id="62" name="TextBox 61">
            <a:extLst>
              <a:ext uri="{FF2B5EF4-FFF2-40B4-BE49-F238E27FC236}">
                <a16:creationId xmlns:a16="http://schemas.microsoft.com/office/drawing/2014/main" id="{3005365D-51A8-5D49-BE07-7E410C03B4FB}"/>
              </a:ext>
            </a:extLst>
          </p:cNvPr>
          <p:cNvSpPr txBox="1"/>
          <p:nvPr/>
        </p:nvSpPr>
        <p:spPr>
          <a:xfrm>
            <a:off x="553826" y="2529004"/>
            <a:ext cx="1747093" cy="1282402"/>
          </a:xfrm>
          <a:prstGeom prst="rect">
            <a:avLst/>
          </a:prstGeom>
          <a:noFill/>
        </p:spPr>
        <p:txBody>
          <a:bodyPr wrap="square" rtlCol="0">
            <a:spAutoFit/>
          </a:bodyPr>
          <a:lstStyle/>
          <a:p>
            <a:pPr algn="ctr"/>
            <a:r>
              <a:rPr lang="en-US" sz="1200" dirty="0">
                <a:solidFill>
                  <a:schemeClr val="bg1"/>
                </a:solidFill>
                <a:latin typeface="Century Gothic" panose="020B0502020202020204" pitchFamily="34" charset="0"/>
              </a:rPr>
              <a:t>Employees </a:t>
            </a:r>
          </a:p>
          <a:p>
            <a:pPr algn="ctr"/>
            <a:r>
              <a:rPr lang="en-US" sz="1200" b="1" dirty="0">
                <a:solidFill>
                  <a:schemeClr val="bg1"/>
                </a:solidFill>
                <a:latin typeface="Century Gothic" panose="020B0502020202020204" pitchFamily="34" charset="0"/>
              </a:rPr>
              <a:t>Getting Married</a:t>
            </a:r>
          </a:p>
          <a:p>
            <a:pPr algn="ctr">
              <a:lnSpc>
                <a:spcPts val="820"/>
              </a:lnSpc>
            </a:pPr>
            <a:endParaRPr lang="en-US" sz="1100" dirty="0">
              <a:solidFill>
                <a:schemeClr val="bg1"/>
              </a:solidFill>
              <a:latin typeface="Century Gothic" panose="020B0502020202020204" pitchFamily="34" charset="0"/>
            </a:endParaRPr>
          </a:p>
          <a:p>
            <a:pPr marL="171450" indent="-171450">
              <a:lnSpc>
                <a:spcPts val="820"/>
              </a:lnSpc>
              <a:buFont typeface="Arial" panose="020B0604020202020204" pitchFamily="34" charset="0"/>
              <a:buChar char="•"/>
            </a:pPr>
            <a:r>
              <a:rPr lang="en-US" sz="800" dirty="0">
                <a:solidFill>
                  <a:schemeClr val="bg1"/>
                </a:solidFill>
                <a:latin typeface="Arial" panose="020B0604020202020204" pitchFamily="34" charset="0"/>
                <a:cs typeface="Arial" panose="020B0604020202020204" pitchFamily="34" charset="0"/>
              </a:rPr>
              <a:t>Name Change</a:t>
            </a:r>
          </a:p>
          <a:p>
            <a:pPr marL="171450" indent="-171450">
              <a:buFont typeface="Arial" panose="020B0604020202020204" pitchFamily="34" charset="0"/>
              <a:buChar char="•"/>
            </a:pPr>
            <a:r>
              <a:rPr lang="en-US" sz="800" dirty="0">
                <a:solidFill>
                  <a:schemeClr val="bg1"/>
                </a:solidFill>
                <a:latin typeface="Arial" panose="020B0604020202020204" pitchFamily="34" charset="0"/>
                <a:cs typeface="Arial" panose="020B0604020202020204" pitchFamily="34" charset="0"/>
              </a:rPr>
              <a:t>Purchase of Primary Residence</a:t>
            </a:r>
          </a:p>
          <a:p>
            <a:pPr marL="171450" indent="-171450">
              <a:buFont typeface="Arial" panose="020B0604020202020204" pitchFamily="34" charset="0"/>
              <a:buChar char="•"/>
            </a:pPr>
            <a:r>
              <a:rPr lang="en-US" sz="800" dirty="0">
                <a:solidFill>
                  <a:schemeClr val="bg1"/>
                </a:solidFill>
                <a:latin typeface="Arial" panose="020B0604020202020204" pitchFamily="34" charset="0"/>
                <a:cs typeface="Arial" panose="020B0604020202020204" pitchFamily="34" charset="0"/>
              </a:rPr>
              <a:t>Guardianship/Conservatorship</a:t>
            </a:r>
          </a:p>
          <a:p>
            <a:pPr marL="171450" indent="-171450">
              <a:buFont typeface="Arial" panose="020B0604020202020204" pitchFamily="34" charset="0"/>
              <a:buChar char="•"/>
            </a:pPr>
            <a:r>
              <a:rPr lang="en-US" sz="800" dirty="0">
                <a:solidFill>
                  <a:schemeClr val="bg1"/>
                </a:solidFill>
                <a:latin typeface="Arial" panose="020B0604020202020204" pitchFamily="34" charset="0"/>
                <a:cs typeface="Arial" panose="020B0604020202020204" pitchFamily="34" charset="0"/>
              </a:rPr>
              <a:t>Governmental Agency Adoptions</a:t>
            </a:r>
          </a:p>
        </p:txBody>
      </p:sp>
      <p:sp>
        <p:nvSpPr>
          <p:cNvPr id="63" name="TextBox 62">
            <a:extLst>
              <a:ext uri="{FF2B5EF4-FFF2-40B4-BE49-F238E27FC236}">
                <a16:creationId xmlns:a16="http://schemas.microsoft.com/office/drawing/2014/main" id="{13F56672-5789-6C4B-B21A-79E5F1A9C8E6}"/>
              </a:ext>
            </a:extLst>
          </p:cNvPr>
          <p:cNvSpPr txBox="1"/>
          <p:nvPr/>
        </p:nvSpPr>
        <p:spPr>
          <a:xfrm>
            <a:off x="553826" y="4104991"/>
            <a:ext cx="1760776" cy="913070"/>
          </a:xfrm>
          <a:prstGeom prst="rect">
            <a:avLst/>
          </a:prstGeom>
          <a:noFill/>
        </p:spPr>
        <p:txBody>
          <a:bodyPr wrap="square" rtlCol="0">
            <a:spAutoFit/>
          </a:bodyPr>
          <a:lstStyle/>
          <a:p>
            <a:pPr algn="ctr"/>
            <a:r>
              <a:rPr lang="en-US" sz="1200" dirty="0">
                <a:solidFill>
                  <a:schemeClr val="bg1"/>
                </a:solidFill>
                <a:latin typeface="Century Gothic" panose="020B0502020202020204" pitchFamily="34" charset="0"/>
              </a:rPr>
              <a:t>Employees</a:t>
            </a:r>
            <a:r>
              <a:rPr lang="en-US" sz="1200" b="1" dirty="0">
                <a:solidFill>
                  <a:schemeClr val="bg1"/>
                </a:solidFill>
                <a:latin typeface="Century Gothic" panose="020B0502020202020204" pitchFamily="34" charset="0"/>
              </a:rPr>
              <a:t> </a:t>
            </a:r>
          </a:p>
          <a:p>
            <a:pPr algn="ctr"/>
            <a:r>
              <a:rPr lang="en-US" sz="1200" b="1" dirty="0">
                <a:solidFill>
                  <a:schemeClr val="bg1"/>
                </a:solidFill>
                <a:latin typeface="Century Gothic" panose="020B0502020202020204" pitchFamily="34" charset="0"/>
              </a:rPr>
              <a:t>With Teenagers</a:t>
            </a:r>
          </a:p>
          <a:p>
            <a:pPr algn="ctr">
              <a:lnSpc>
                <a:spcPts val="820"/>
              </a:lnSpc>
            </a:pPr>
            <a:endParaRPr lang="en-US" sz="1100" dirty="0">
              <a:solidFill>
                <a:schemeClr val="bg1"/>
              </a:solidFill>
              <a:latin typeface="Century Gothic" panose="020B0502020202020204" pitchFamily="34" charset="0"/>
            </a:endParaRPr>
          </a:p>
          <a:p>
            <a:pPr marL="171450" indent="-171450">
              <a:lnSpc>
                <a:spcPts val="820"/>
              </a:lnSpc>
              <a:buFont typeface="Arial" panose="020B0604020202020204" pitchFamily="34" charset="0"/>
              <a:buChar char="•"/>
            </a:pPr>
            <a:r>
              <a:rPr lang="en-US" sz="800" dirty="0">
                <a:solidFill>
                  <a:schemeClr val="bg1"/>
                </a:solidFill>
                <a:latin typeface="Arial" panose="020B0604020202020204" pitchFamily="34" charset="0"/>
                <a:cs typeface="Arial" panose="020B0604020202020204" pitchFamily="34" charset="0"/>
              </a:rPr>
              <a:t>Traffic Matters</a:t>
            </a:r>
          </a:p>
          <a:p>
            <a:pPr marL="171450" indent="-171450">
              <a:buFont typeface="Arial" panose="020B0604020202020204" pitchFamily="34" charset="0"/>
              <a:buChar char="•"/>
            </a:pPr>
            <a:r>
              <a:rPr lang="en-US" sz="800" dirty="0">
                <a:solidFill>
                  <a:schemeClr val="bg1"/>
                </a:solidFill>
                <a:latin typeface="Arial" panose="020B0604020202020204" pitchFamily="34" charset="0"/>
                <a:cs typeface="Arial" panose="020B0604020202020204" pitchFamily="34" charset="0"/>
              </a:rPr>
              <a:t>Misdemeanor Defense</a:t>
            </a:r>
          </a:p>
          <a:p>
            <a:pPr marL="171450" indent="-171450">
              <a:buFont typeface="Arial" panose="020B0604020202020204" pitchFamily="34" charset="0"/>
              <a:buChar char="•"/>
            </a:pPr>
            <a:r>
              <a:rPr lang="en-US" sz="800" dirty="0">
                <a:solidFill>
                  <a:schemeClr val="bg1"/>
                </a:solidFill>
                <a:latin typeface="Arial" panose="020B0604020202020204" pitchFamily="34" charset="0"/>
                <a:cs typeface="Arial" panose="020B0604020202020204" pitchFamily="34" charset="0"/>
              </a:rPr>
              <a:t>Consumer Dispute</a:t>
            </a:r>
          </a:p>
        </p:txBody>
      </p:sp>
      <p:sp>
        <p:nvSpPr>
          <p:cNvPr id="64" name="TextBox 63">
            <a:extLst>
              <a:ext uri="{FF2B5EF4-FFF2-40B4-BE49-F238E27FC236}">
                <a16:creationId xmlns:a16="http://schemas.microsoft.com/office/drawing/2014/main" id="{7DC68854-014A-E447-9A96-F7E2402AD701}"/>
              </a:ext>
            </a:extLst>
          </p:cNvPr>
          <p:cNvSpPr txBox="1"/>
          <p:nvPr/>
        </p:nvSpPr>
        <p:spPr>
          <a:xfrm>
            <a:off x="553827" y="5271967"/>
            <a:ext cx="1747092" cy="1036181"/>
          </a:xfrm>
          <a:prstGeom prst="rect">
            <a:avLst/>
          </a:prstGeom>
          <a:noFill/>
        </p:spPr>
        <p:txBody>
          <a:bodyPr wrap="square" rtlCol="0">
            <a:spAutoFit/>
          </a:bodyPr>
          <a:lstStyle/>
          <a:p>
            <a:pPr algn="ctr"/>
            <a:r>
              <a:rPr lang="en-US" sz="1200" dirty="0">
                <a:solidFill>
                  <a:schemeClr val="bg1"/>
                </a:solidFill>
                <a:latin typeface="Century Gothic" panose="020B0502020202020204" pitchFamily="34" charset="0"/>
              </a:rPr>
              <a:t>Employees</a:t>
            </a:r>
            <a:r>
              <a:rPr lang="en-US" sz="1200" b="1" dirty="0">
                <a:solidFill>
                  <a:schemeClr val="bg1"/>
                </a:solidFill>
                <a:latin typeface="Century Gothic" panose="020B0502020202020204" pitchFamily="34" charset="0"/>
              </a:rPr>
              <a:t> </a:t>
            </a:r>
          </a:p>
          <a:p>
            <a:pPr algn="ctr"/>
            <a:r>
              <a:rPr lang="en-US" sz="1200" b="1" dirty="0">
                <a:solidFill>
                  <a:schemeClr val="bg1"/>
                </a:solidFill>
                <a:latin typeface="Century Gothic" panose="020B0502020202020204" pitchFamily="34" charset="0"/>
              </a:rPr>
              <a:t>In their 50s</a:t>
            </a:r>
          </a:p>
          <a:p>
            <a:pPr algn="ctr">
              <a:lnSpc>
                <a:spcPts val="820"/>
              </a:lnSpc>
            </a:pPr>
            <a:endParaRPr lang="en-US" sz="1100" dirty="0">
              <a:solidFill>
                <a:schemeClr val="bg1"/>
              </a:solidFill>
              <a:latin typeface="Century Gothic" panose="020B0502020202020204" pitchFamily="34" charset="0"/>
            </a:endParaRPr>
          </a:p>
          <a:p>
            <a:pPr marL="171450" indent="-171450">
              <a:lnSpc>
                <a:spcPts val="820"/>
              </a:lnSpc>
              <a:buFont typeface="Arial" panose="020B0604020202020204" pitchFamily="34" charset="0"/>
              <a:buChar char="•"/>
            </a:pPr>
            <a:r>
              <a:rPr lang="en-US" sz="800" dirty="0">
                <a:solidFill>
                  <a:schemeClr val="bg1"/>
                </a:solidFill>
                <a:latin typeface="Arial" panose="020B0604020202020204" pitchFamily="34" charset="0"/>
                <a:cs typeface="Arial" panose="020B0604020202020204" pitchFamily="34" charset="0"/>
              </a:rPr>
              <a:t>General Power of Attorney</a:t>
            </a:r>
          </a:p>
          <a:p>
            <a:pPr marL="171450" indent="-171450">
              <a:buFont typeface="Arial" panose="020B0604020202020204" pitchFamily="34" charset="0"/>
              <a:buChar char="•"/>
            </a:pPr>
            <a:r>
              <a:rPr lang="en-US" sz="800" dirty="0">
                <a:solidFill>
                  <a:schemeClr val="bg1"/>
                </a:solidFill>
                <a:latin typeface="Arial" panose="020B0604020202020204" pitchFamily="34" charset="0"/>
                <a:cs typeface="Arial" panose="020B0604020202020204" pitchFamily="34" charset="0"/>
              </a:rPr>
              <a:t>Living Will</a:t>
            </a:r>
          </a:p>
          <a:p>
            <a:pPr marL="171450" indent="-171450">
              <a:buFont typeface="Arial" panose="020B0604020202020204" pitchFamily="34" charset="0"/>
              <a:buChar char="•"/>
            </a:pPr>
            <a:r>
              <a:rPr lang="en-US" sz="800" dirty="0">
                <a:solidFill>
                  <a:schemeClr val="bg1"/>
                </a:solidFill>
                <a:latin typeface="Arial" panose="020B0604020202020204" pitchFamily="34" charset="0"/>
                <a:cs typeface="Arial" panose="020B0604020202020204" pitchFamily="34" charset="0"/>
              </a:rPr>
              <a:t>Guardianship/Conservatorship</a:t>
            </a:r>
          </a:p>
          <a:p>
            <a:pPr marL="171450" indent="-171450">
              <a:buFont typeface="Arial" panose="020B0604020202020204" pitchFamily="34" charset="0"/>
              <a:buChar char="•"/>
            </a:pPr>
            <a:r>
              <a:rPr lang="en-US" sz="800" dirty="0">
                <a:solidFill>
                  <a:schemeClr val="bg1"/>
                </a:solidFill>
                <a:latin typeface="Arial" panose="020B0604020202020204" pitchFamily="34" charset="0"/>
                <a:cs typeface="Arial" panose="020B0604020202020204" pitchFamily="34" charset="0"/>
              </a:rPr>
              <a:t>Living Trust Document</a:t>
            </a:r>
          </a:p>
        </p:txBody>
      </p:sp>
      <p:sp>
        <p:nvSpPr>
          <p:cNvPr id="65" name="TextBox 64">
            <a:extLst>
              <a:ext uri="{FF2B5EF4-FFF2-40B4-BE49-F238E27FC236}">
                <a16:creationId xmlns:a16="http://schemas.microsoft.com/office/drawing/2014/main" id="{0676A826-3B91-414F-AAC4-3A1087497E37}"/>
              </a:ext>
            </a:extLst>
          </p:cNvPr>
          <p:cNvSpPr txBox="1"/>
          <p:nvPr/>
        </p:nvSpPr>
        <p:spPr>
          <a:xfrm>
            <a:off x="553827" y="1160166"/>
            <a:ext cx="1747091" cy="1042142"/>
          </a:xfrm>
          <a:prstGeom prst="rect">
            <a:avLst/>
          </a:prstGeom>
          <a:noFill/>
        </p:spPr>
        <p:txBody>
          <a:bodyPr wrap="square" rtlCol="0">
            <a:spAutoFit/>
          </a:bodyPr>
          <a:lstStyle/>
          <a:p>
            <a:pPr algn="ctr"/>
            <a:r>
              <a:rPr lang="en-US" sz="1200" dirty="0">
                <a:solidFill>
                  <a:schemeClr val="bg1"/>
                </a:solidFill>
                <a:latin typeface="Century Gothic" panose="020B0502020202020204" pitchFamily="34" charset="0"/>
              </a:rPr>
              <a:t>Employees</a:t>
            </a:r>
            <a:r>
              <a:rPr lang="en-US" sz="1200" b="1" dirty="0">
                <a:solidFill>
                  <a:schemeClr val="bg1"/>
                </a:solidFill>
                <a:latin typeface="Century Gothic" panose="020B0502020202020204" pitchFamily="34" charset="0"/>
              </a:rPr>
              <a:t> </a:t>
            </a:r>
          </a:p>
          <a:p>
            <a:pPr algn="ctr"/>
            <a:r>
              <a:rPr lang="en-US" sz="1200" b="1" dirty="0">
                <a:solidFill>
                  <a:schemeClr val="bg1"/>
                </a:solidFill>
                <a:latin typeface="Century Gothic" panose="020B0502020202020204" pitchFamily="34" charset="0"/>
              </a:rPr>
              <a:t>In their 30s</a:t>
            </a:r>
          </a:p>
          <a:p>
            <a:pPr algn="ctr">
              <a:lnSpc>
                <a:spcPts val="820"/>
              </a:lnSpc>
            </a:pPr>
            <a:endParaRPr lang="en-US" sz="1100" dirty="0">
              <a:solidFill>
                <a:schemeClr val="bg1"/>
              </a:solidFill>
              <a:latin typeface="Century Gothic" panose="020B0502020202020204" pitchFamily="34" charset="0"/>
            </a:endParaRPr>
          </a:p>
          <a:p>
            <a:pPr marL="171450" indent="-171450">
              <a:lnSpc>
                <a:spcPts val="820"/>
              </a:lnSpc>
              <a:buFont typeface="Arial" panose="020B0604020202020204" pitchFamily="34" charset="0"/>
              <a:buChar char="•"/>
            </a:pPr>
            <a:r>
              <a:rPr lang="en-US" sz="800" dirty="0">
                <a:solidFill>
                  <a:schemeClr val="bg1"/>
                </a:solidFill>
                <a:latin typeface="Arial" panose="020B0604020202020204" pitchFamily="34" charset="0"/>
                <a:cs typeface="Arial" panose="020B0604020202020204" pitchFamily="34" charset="0"/>
              </a:rPr>
              <a:t>Will and Estate Planning</a:t>
            </a:r>
          </a:p>
          <a:p>
            <a:pPr marL="171450" indent="-171450">
              <a:buFont typeface="Arial" panose="020B0604020202020204" pitchFamily="34" charset="0"/>
              <a:buChar char="•"/>
            </a:pPr>
            <a:r>
              <a:rPr lang="en-US" sz="800" dirty="0">
                <a:solidFill>
                  <a:schemeClr val="bg1"/>
                </a:solidFill>
                <a:latin typeface="Arial" panose="020B0604020202020204" pitchFamily="34" charset="0"/>
                <a:cs typeface="Arial" panose="020B0604020202020204" pitchFamily="34" charset="0"/>
              </a:rPr>
              <a:t>Buying/Selling/Refinancing</a:t>
            </a:r>
          </a:p>
          <a:p>
            <a:r>
              <a:rPr lang="en-US" sz="800" dirty="0">
                <a:solidFill>
                  <a:schemeClr val="bg1"/>
                </a:solidFill>
                <a:latin typeface="Arial" panose="020B0604020202020204" pitchFamily="34" charset="0"/>
                <a:cs typeface="Arial" panose="020B0604020202020204" pitchFamily="34" charset="0"/>
              </a:rPr>
              <a:t>      Your Primary Residence</a:t>
            </a:r>
          </a:p>
          <a:p>
            <a:pPr marL="171450" indent="-171450">
              <a:buFont typeface="Arial" panose="020B0604020202020204" pitchFamily="34" charset="0"/>
              <a:buChar char="•"/>
            </a:pPr>
            <a:r>
              <a:rPr lang="en-US" sz="800" dirty="0">
                <a:solidFill>
                  <a:schemeClr val="bg1"/>
                </a:solidFill>
                <a:latin typeface="Arial" panose="020B0604020202020204" pitchFamily="34" charset="0"/>
                <a:cs typeface="Arial" panose="020B0604020202020204" pitchFamily="34" charset="0"/>
              </a:rPr>
              <a:t>Adoptions</a:t>
            </a:r>
          </a:p>
        </p:txBody>
      </p:sp>
      <p:sp>
        <p:nvSpPr>
          <p:cNvPr id="66" name="TextBox 65">
            <a:extLst>
              <a:ext uri="{FF2B5EF4-FFF2-40B4-BE49-F238E27FC236}">
                <a16:creationId xmlns:a16="http://schemas.microsoft.com/office/drawing/2014/main" id="{C5FBC783-208E-364A-AF72-32F383DF25C4}"/>
              </a:ext>
            </a:extLst>
          </p:cNvPr>
          <p:cNvSpPr txBox="1"/>
          <p:nvPr/>
        </p:nvSpPr>
        <p:spPr>
          <a:xfrm>
            <a:off x="9580955" y="2355186"/>
            <a:ext cx="1748857" cy="1033077"/>
          </a:xfrm>
          <a:prstGeom prst="rect">
            <a:avLst/>
          </a:prstGeom>
          <a:noFill/>
        </p:spPr>
        <p:txBody>
          <a:bodyPr wrap="square" rtlCol="0">
            <a:spAutoFit/>
          </a:bodyPr>
          <a:lstStyle/>
          <a:p>
            <a:pPr algn="ctr"/>
            <a:r>
              <a:rPr lang="en-US" sz="1200" dirty="0">
                <a:solidFill>
                  <a:schemeClr val="bg1"/>
                </a:solidFill>
                <a:latin typeface="Century Gothic" panose="020B0502020202020204" pitchFamily="34" charset="0"/>
              </a:rPr>
              <a:t>Employees</a:t>
            </a:r>
            <a:r>
              <a:rPr lang="en-US" sz="1200" b="1" dirty="0">
                <a:solidFill>
                  <a:schemeClr val="bg1"/>
                </a:solidFill>
                <a:latin typeface="Century Gothic" panose="020B0502020202020204" pitchFamily="34" charset="0"/>
              </a:rPr>
              <a:t> </a:t>
            </a:r>
          </a:p>
          <a:p>
            <a:pPr algn="ctr"/>
            <a:r>
              <a:rPr lang="en-US" sz="1200" b="1" dirty="0">
                <a:solidFill>
                  <a:schemeClr val="bg1"/>
                </a:solidFill>
                <a:latin typeface="Century Gothic" panose="020B0502020202020204" pitchFamily="34" charset="0"/>
              </a:rPr>
              <a:t>That are Expecting</a:t>
            </a:r>
          </a:p>
          <a:p>
            <a:pPr algn="ctr">
              <a:lnSpc>
                <a:spcPts val="820"/>
              </a:lnSpc>
            </a:pPr>
            <a:endParaRPr lang="en-US" sz="1100" dirty="0">
              <a:solidFill>
                <a:schemeClr val="bg1"/>
              </a:solidFill>
              <a:latin typeface="Century Gothic" panose="020B0502020202020204" pitchFamily="34" charset="0"/>
            </a:endParaRPr>
          </a:p>
          <a:p>
            <a:pPr marL="171450" indent="-171450">
              <a:lnSpc>
                <a:spcPts val="820"/>
              </a:lnSpc>
              <a:buFont typeface="Arial" panose="020B0604020202020204" pitchFamily="34" charset="0"/>
              <a:buChar char="•"/>
            </a:pPr>
            <a:r>
              <a:rPr lang="en-US" sz="800" dirty="0">
                <a:solidFill>
                  <a:schemeClr val="bg1"/>
                </a:solidFill>
                <a:latin typeface="Arial" panose="020B0604020202020204" pitchFamily="34" charset="0"/>
                <a:cs typeface="Arial" panose="020B0604020202020204" pitchFamily="34" charset="0"/>
              </a:rPr>
              <a:t>Will and Estate Planning</a:t>
            </a:r>
          </a:p>
          <a:p>
            <a:pPr marL="171450" indent="-171450">
              <a:buFont typeface="Arial" panose="020B0604020202020204" pitchFamily="34" charset="0"/>
              <a:buChar char="•"/>
            </a:pPr>
            <a:r>
              <a:rPr lang="en-US" sz="800" dirty="0">
                <a:solidFill>
                  <a:schemeClr val="bg1"/>
                </a:solidFill>
                <a:latin typeface="Arial" panose="020B0604020202020204" pitchFamily="34" charset="0"/>
                <a:cs typeface="Arial" panose="020B0604020202020204" pitchFamily="34" charset="0"/>
              </a:rPr>
              <a:t>Purchase/Sale of Primary Residence</a:t>
            </a:r>
          </a:p>
          <a:p>
            <a:pPr marL="171450" indent="-171450">
              <a:buFont typeface="Arial" panose="020B0604020202020204" pitchFamily="34" charset="0"/>
              <a:buChar char="•"/>
            </a:pPr>
            <a:r>
              <a:rPr lang="en-US" sz="800" dirty="0">
                <a:solidFill>
                  <a:schemeClr val="bg1"/>
                </a:solidFill>
                <a:latin typeface="Arial" panose="020B0604020202020204" pitchFamily="34" charset="0"/>
                <a:cs typeface="Arial" panose="020B0604020202020204" pitchFamily="34" charset="0"/>
              </a:rPr>
              <a:t>Name Change</a:t>
            </a:r>
          </a:p>
        </p:txBody>
      </p:sp>
      <p:sp>
        <p:nvSpPr>
          <p:cNvPr id="67" name="TextBox 66">
            <a:extLst>
              <a:ext uri="{FF2B5EF4-FFF2-40B4-BE49-F238E27FC236}">
                <a16:creationId xmlns:a16="http://schemas.microsoft.com/office/drawing/2014/main" id="{B300E706-77F5-C24B-A2E4-57E0F37803AB}"/>
              </a:ext>
            </a:extLst>
          </p:cNvPr>
          <p:cNvSpPr txBox="1"/>
          <p:nvPr/>
        </p:nvSpPr>
        <p:spPr>
          <a:xfrm>
            <a:off x="9606739" y="3556356"/>
            <a:ext cx="1760776" cy="913070"/>
          </a:xfrm>
          <a:prstGeom prst="rect">
            <a:avLst/>
          </a:prstGeom>
          <a:noFill/>
        </p:spPr>
        <p:txBody>
          <a:bodyPr wrap="square" rtlCol="0">
            <a:spAutoFit/>
          </a:bodyPr>
          <a:lstStyle/>
          <a:p>
            <a:pPr algn="ctr"/>
            <a:r>
              <a:rPr lang="en-US" sz="1200" dirty="0">
                <a:solidFill>
                  <a:schemeClr val="bg1"/>
                </a:solidFill>
                <a:latin typeface="Century Gothic" panose="020B0502020202020204" pitchFamily="34" charset="0"/>
              </a:rPr>
              <a:t>Employees</a:t>
            </a:r>
            <a:r>
              <a:rPr lang="en-US" sz="1200" b="1" dirty="0">
                <a:solidFill>
                  <a:schemeClr val="bg1"/>
                </a:solidFill>
                <a:latin typeface="Century Gothic" panose="020B0502020202020204" pitchFamily="34" charset="0"/>
              </a:rPr>
              <a:t> </a:t>
            </a:r>
          </a:p>
          <a:p>
            <a:pPr algn="ctr"/>
            <a:r>
              <a:rPr lang="en-US" sz="1200" b="1" dirty="0">
                <a:solidFill>
                  <a:schemeClr val="bg1"/>
                </a:solidFill>
                <a:latin typeface="Century Gothic" panose="020B0502020202020204" pitchFamily="34" charset="0"/>
              </a:rPr>
              <a:t>In their 40s</a:t>
            </a:r>
          </a:p>
          <a:p>
            <a:pPr algn="ctr">
              <a:lnSpc>
                <a:spcPts val="820"/>
              </a:lnSpc>
            </a:pPr>
            <a:endParaRPr lang="en-US" sz="1100" dirty="0">
              <a:solidFill>
                <a:schemeClr val="bg1"/>
              </a:solidFill>
              <a:latin typeface="Century Gothic" panose="020B0502020202020204" pitchFamily="34" charset="0"/>
            </a:endParaRPr>
          </a:p>
          <a:p>
            <a:pPr marL="171450" indent="-171450">
              <a:lnSpc>
                <a:spcPts val="820"/>
              </a:lnSpc>
              <a:buFont typeface="Arial" panose="020B0604020202020204" pitchFamily="34" charset="0"/>
              <a:buChar char="•"/>
            </a:pPr>
            <a:r>
              <a:rPr lang="en-US" sz="800" dirty="0">
                <a:solidFill>
                  <a:schemeClr val="bg1"/>
                </a:solidFill>
                <a:latin typeface="Arial" panose="020B0604020202020204" pitchFamily="34" charset="0"/>
                <a:cs typeface="Arial" panose="020B0604020202020204" pitchFamily="34" charset="0"/>
              </a:rPr>
              <a:t>Living Trust Document</a:t>
            </a:r>
          </a:p>
          <a:p>
            <a:pPr marL="171450" indent="-171450">
              <a:buFont typeface="Arial" panose="020B0604020202020204" pitchFamily="34" charset="0"/>
              <a:buChar char="•"/>
            </a:pPr>
            <a:r>
              <a:rPr lang="en-US" sz="800" dirty="0">
                <a:solidFill>
                  <a:schemeClr val="bg1"/>
                </a:solidFill>
                <a:latin typeface="Arial" panose="020B0604020202020204" pitchFamily="34" charset="0"/>
                <a:cs typeface="Arial" panose="020B0604020202020204" pitchFamily="34" charset="0"/>
              </a:rPr>
              <a:t>Foreclosure</a:t>
            </a:r>
          </a:p>
          <a:p>
            <a:pPr marL="171450" indent="-171450">
              <a:buFont typeface="Arial" panose="020B0604020202020204" pitchFamily="34" charset="0"/>
              <a:buChar char="•"/>
            </a:pPr>
            <a:r>
              <a:rPr lang="en-US" sz="800" dirty="0">
                <a:solidFill>
                  <a:schemeClr val="bg1"/>
                </a:solidFill>
                <a:latin typeface="Arial" panose="020B0604020202020204" pitchFamily="34" charset="0"/>
                <a:cs typeface="Arial" panose="020B0604020202020204" pitchFamily="34" charset="0"/>
              </a:rPr>
              <a:t>Guardian/Conservatorship</a:t>
            </a:r>
          </a:p>
        </p:txBody>
      </p:sp>
      <p:sp>
        <p:nvSpPr>
          <p:cNvPr id="68" name="TextBox 67">
            <a:extLst>
              <a:ext uri="{FF2B5EF4-FFF2-40B4-BE49-F238E27FC236}">
                <a16:creationId xmlns:a16="http://schemas.microsoft.com/office/drawing/2014/main" id="{7345615C-C7AA-8A41-93AE-093FB946F487}"/>
              </a:ext>
            </a:extLst>
          </p:cNvPr>
          <p:cNvSpPr txBox="1"/>
          <p:nvPr/>
        </p:nvSpPr>
        <p:spPr>
          <a:xfrm>
            <a:off x="9617443" y="4778288"/>
            <a:ext cx="1750072" cy="1159292"/>
          </a:xfrm>
          <a:prstGeom prst="rect">
            <a:avLst/>
          </a:prstGeom>
          <a:noFill/>
        </p:spPr>
        <p:txBody>
          <a:bodyPr wrap="square" rtlCol="0">
            <a:spAutoFit/>
          </a:bodyPr>
          <a:lstStyle/>
          <a:p>
            <a:pPr algn="ctr"/>
            <a:r>
              <a:rPr lang="en-US" sz="1200" dirty="0">
                <a:solidFill>
                  <a:schemeClr val="bg1"/>
                </a:solidFill>
                <a:latin typeface="Century Gothic" panose="020B0502020202020204" pitchFamily="34" charset="0"/>
              </a:rPr>
              <a:t>Employees</a:t>
            </a:r>
            <a:r>
              <a:rPr lang="en-US" sz="1200" b="1" dirty="0">
                <a:solidFill>
                  <a:schemeClr val="bg1"/>
                </a:solidFill>
                <a:latin typeface="Century Gothic" panose="020B0502020202020204" pitchFamily="34" charset="0"/>
              </a:rPr>
              <a:t> </a:t>
            </a:r>
          </a:p>
          <a:p>
            <a:pPr algn="ctr"/>
            <a:r>
              <a:rPr lang="en-US" sz="1200" b="1" dirty="0">
                <a:solidFill>
                  <a:schemeClr val="bg1"/>
                </a:solidFill>
                <a:latin typeface="Century Gothic" panose="020B0502020202020204" pitchFamily="34" charset="0"/>
              </a:rPr>
              <a:t>In their 60s</a:t>
            </a:r>
          </a:p>
          <a:p>
            <a:pPr algn="ctr">
              <a:lnSpc>
                <a:spcPts val="820"/>
              </a:lnSpc>
            </a:pPr>
            <a:endParaRPr lang="en-US" sz="1100" dirty="0">
              <a:solidFill>
                <a:schemeClr val="bg1"/>
              </a:solidFill>
              <a:latin typeface="Century Gothic" panose="020B0502020202020204" pitchFamily="34" charset="0"/>
            </a:endParaRPr>
          </a:p>
          <a:p>
            <a:pPr marL="171450" indent="-171450">
              <a:lnSpc>
                <a:spcPts val="820"/>
              </a:lnSpc>
              <a:buFont typeface="Arial" panose="020B0604020202020204" pitchFamily="34" charset="0"/>
              <a:buChar char="•"/>
            </a:pPr>
            <a:r>
              <a:rPr lang="en-US" sz="800" dirty="0">
                <a:solidFill>
                  <a:schemeClr val="bg1"/>
                </a:solidFill>
                <a:latin typeface="Arial" panose="020B0604020202020204" pitchFamily="34" charset="0"/>
                <a:cs typeface="Arial" panose="020B0604020202020204" pitchFamily="34" charset="0"/>
              </a:rPr>
              <a:t>Will and Estate Planning</a:t>
            </a:r>
          </a:p>
          <a:p>
            <a:pPr marL="171450" indent="-171450">
              <a:buFont typeface="Arial" panose="020B0604020202020204" pitchFamily="34" charset="0"/>
              <a:buChar char="•"/>
            </a:pPr>
            <a:r>
              <a:rPr lang="en-US" sz="800" dirty="0">
                <a:solidFill>
                  <a:schemeClr val="bg1"/>
                </a:solidFill>
                <a:latin typeface="Arial" panose="020B0604020202020204" pitchFamily="34" charset="0"/>
                <a:cs typeface="Arial" panose="020B0604020202020204" pitchFamily="34" charset="0"/>
              </a:rPr>
              <a:t>Living Trust Document</a:t>
            </a:r>
          </a:p>
          <a:p>
            <a:pPr marL="171450" indent="-171450">
              <a:buFont typeface="Arial" panose="020B0604020202020204" pitchFamily="34" charset="0"/>
              <a:buChar char="•"/>
            </a:pPr>
            <a:r>
              <a:rPr lang="en-US" sz="800" dirty="0">
                <a:solidFill>
                  <a:schemeClr val="bg1"/>
                </a:solidFill>
                <a:latin typeface="Arial" panose="020B0604020202020204" pitchFamily="34" charset="0"/>
                <a:cs typeface="Arial" panose="020B0604020202020204" pitchFamily="34" charset="0"/>
              </a:rPr>
              <a:t>Sale of Primary Residence</a:t>
            </a:r>
          </a:p>
          <a:p>
            <a:pPr marL="171450" indent="-171450">
              <a:buFont typeface="Arial" panose="020B0604020202020204" pitchFamily="34" charset="0"/>
              <a:buChar char="•"/>
            </a:pPr>
            <a:r>
              <a:rPr lang="en-US" sz="800" dirty="0">
                <a:solidFill>
                  <a:schemeClr val="bg1"/>
                </a:solidFill>
                <a:latin typeface="Arial" panose="020B0604020202020204" pitchFamily="34" charset="0"/>
                <a:cs typeface="Arial" panose="020B0604020202020204" pitchFamily="34" charset="0"/>
              </a:rPr>
              <a:t>Health Care Power of Attorney</a:t>
            </a:r>
          </a:p>
          <a:p>
            <a:pPr marL="171450" indent="-171450">
              <a:buFont typeface="Arial" panose="020B0604020202020204" pitchFamily="34" charset="0"/>
              <a:buChar char="•"/>
            </a:pPr>
            <a:r>
              <a:rPr lang="en-US" sz="800" dirty="0">
                <a:solidFill>
                  <a:schemeClr val="bg1"/>
                </a:solidFill>
                <a:latin typeface="Arial" panose="020B0604020202020204" pitchFamily="34" charset="0"/>
                <a:cs typeface="Arial" panose="020B0604020202020204" pitchFamily="34" charset="0"/>
              </a:rPr>
              <a:t>General Power of Attorney</a:t>
            </a:r>
          </a:p>
        </p:txBody>
      </p:sp>
    </p:spTree>
    <p:extLst>
      <p:ext uri="{BB962C8B-B14F-4D97-AF65-F5344CB8AC3E}">
        <p14:creationId xmlns:p14="http://schemas.microsoft.com/office/powerpoint/2010/main" val="3302491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3133">
        <p159:morph option="byObject"/>
      </p:transition>
    </mc:Choice>
    <mc:Fallback xmlns="">
      <p:transition spd="slow" advTm="33133">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F9C8971-3111-7344-A517-294A8ADC1CD8}"/>
              </a:ext>
            </a:extLst>
          </p:cNvPr>
          <p:cNvSpPr/>
          <p:nvPr/>
        </p:nvSpPr>
        <p:spPr>
          <a:xfrm rot="5400000">
            <a:off x="6040421" y="-5178442"/>
            <a:ext cx="972928" cy="11329816"/>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57E61B6-97F3-304C-AABB-6AC7FF79AC94}"/>
              </a:ext>
            </a:extLst>
          </p:cNvPr>
          <p:cNvSpPr txBox="1"/>
          <p:nvPr/>
        </p:nvSpPr>
        <p:spPr>
          <a:xfrm>
            <a:off x="861979" y="205515"/>
            <a:ext cx="11329812" cy="523220"/>
          </a:xfrm>
          <a:prstGeom prst="rect">
            <a:avLst/>
          </a:prstGeom>
          <a:noFill/>
        </p:spPr>
        <p:txBody>
          <a:bodyPr wrap="square" rtlCol="0">
            <a:spAutoFit/>
          </a:bodyPr>
          <a:lstStyle/>
          <a:p>
            <a:pPr algn="ctr"/>
            <a:r>
              <a:rPr lang="en-US" sz="2800" dirty="0">
                <a:solidFill>
                  <a:schemeClr val="bg1"/>
                </a:solidFill>
                <a:latin typeface="Century Gothic" panose="020B0502020202020204" pitchFamily="34" charset="0"/>
              </a:rPr>
              <a:t>Caregiver Services through LegalEASE</a:t>
            </a:r>
          </a:p>
        </p:txBody>
      </p:sp>
      <p:grpSp>
        <p:nvGrpSpPr>
          <p:cNvPr id="2" name="Group 1">
            <a:extLst>
              <a:ext uri="{FF2B5EF4-FFF2-40B4-BE49-F238E27FC236}">
                <a16:creationId xmlns:a16="http://schemas.microsoft.com/office/drawing/2014/main" id="{BF189A5E-B6F1-D943-AF28-BDEB3B045FFD}"/>
              </a:ext>
            </a:extLst>
          </p:cNvPr>
          <p:cNvGrpSpPr/>
          <p:nvPr/>
        </p:nvGrpSpPr>
        <p:grpSpPr>
          <a:xfrm flipH="1">
            <a:off x="276826" y="7540"/>
            <a:ext cx="734834" cy="972927"/>
            <a:chOff x="11193054" y="3"/>
            <a:chExt cx="734834" cy="972927"/>
          </a:xfrm>
        </p:grpSpPr>
        <p:sp>
          <p:nvSpPr>
            <p:cNvPr id="18" name="Right Triangle 37">
              <a:extLst>
                <a:ext uri="{FF2B5EF4-FFF2-40B4-BE49-F238E27FC236}">
                  <a16:creationId xmlns:a16="http://schemas.microsoft.com/office/drawing/2014/main" id="{A7C2F731-0796-3245-954F-9BB9271D3561}"/>
                </a:ext>
              </a:extLst>
            </p:cNvPr>
            <p:cNvSpPr/>
            <p:nvPr/>
          </p:nvSpPr>
          <p:spPr>
            <a:xfrm rot="13487162">
              <a:off x="11193054" y="101246"/>
              <a:ext cx="734834" cy="739605"/>
            </a:xfrm>
            <a:custGeom>
              <a:avLst/>
              <a:gdLst>
                <a:gd name="connsiteX0" fmla="*/ 0 w 685388"/>
                <a:gd name="connsiteY0" fmla="*/ 690526 h 690526"/>
                <a:gd name="connsiteX1" fmla="*/ 0 w 685388"/>
                <a:gd name="connsiteY1" fmla="*/ 0 h 690526"/>
                <a:gd name="connsiteX2" fmla="*/ 685388 w 685388"/>
                <a:gd name="connsiteY2" fmla="*/ 690526 h 690526"/>
                <a:gd name="connsiteX3" fmla="*/ 0 w 685388"/>
                <a:gd name="connsiteY3" fmla="*/ 690526 h 690526"/>
                <a:gd name="connsiteX0" fmla="*/ 0 w 734834"/>
                <a:gd name="connsiteY0" fmla="*/ 739605 h 739605"/>
                <a:gd name="connsiteX1" fmla="*/ 49446 w 734834"/>
                <a:gd name="connsiteY1" fmla="*/ 0 h 739605"/>
                <a:gd name="connsiteX2" fmla="*/ 734834 w 734834"/>
                <a:gd name="connsiteY2" fmla="*/ 690526 h 739605"/>
                <a:gd name="connsiteX3" fmla="*/ 0 w 734834"/>
                <a:gd name="connsiteY3" fmla="*/ 739605 h 739605"/>
              </a:gdLst>
              <a:ahLst/>
              <a:cxnLst>
                <a:cxn ang="0">
                  <a:pos x="connsiteX0" y="connsiteY0"/>
                </a:cxn>
                <a:cxn ang="0">
                  <a:pos x="connsiteX1" y="connsiteY1"/>
                </a:cxn>
                <a:cxn ang="0">
                  <a:pos x="connsiteX2" y="connsiteY2"/>
                </a:cxn>
                <a:cxn ang="0">
                  <a:pos x="connsiteX3" y="connsiteY3"/>
                </a:cxn>
              </a:cxnLst>
              <a:rect l="l" t="t" r="r" b="b"/>
              <a:pathLst>
                <a:path w="734834" h="739605">
                  <a:moveTo>
                    <a:pt x="0" y="739605"/>
                  </a:moveTo>
                  <a:lnTo>
                    <a:pt x="49446" y="0"/>
                  </a:lnTo>
                  <a:lnTo>
                    <a:pt x="734834" y="690526"/>
                  </a:lnTo>
                  <a:lnTo>
                    <a:pt x="0" y="73960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F45A56C-796A-FE4E-9CF7-FECD7DE6C3A7}"/>
                </a:ext>
              </a:extLst>
            </p:cNvPr>
            <p:cNvSpPr/>
            <p:nvPr/>
          </p:nvSpPr>
          <p:spPr>
            <a:xfrm>
              <a:off x="11378028" y="3"/>
              <a:ext cx="98787" cy="972927"/>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423E7B71-F531-374F-A893-E89E106E6C15}"/>
              </a:ext>
            </a:extLst>
          </p:cNvPr>
          <p:cNvGrpSpPr/>
          <p:nvPr/>
        </p:nvGrpSpPr>
        <p:grpSpPr>
          <a:xfrm>
            <a:off x="11666718" y="6303265"/>
            <a:ext cx="525282" cy="554735"/>
            <a:chOff x="11666718" y="6303265"/>
            <a:chExt cx="525282" cy="554735"/>
          </a:xfrm>
        </p:grpSpPr>
        <p:sp>
          <p:nvSpPr>
            <p:cNvPr id="22" name="Rectangle 21">
              <a:extLst>
                <a:ext uri="{FF2B5EF4-FFF2-40B4-BE49-F238E27FC236}">
                  <a16:creationId xmlns:a16="http://schemas.microsoft.com/office/drawing/2014/main" id="{5AB9E51A-78D9-DB49-BE03-DB4B39A4779B}"/>
                </a:ext>
              </a:extLst>
            </p:cNvPr>
            <p:cNvSpPr/>
            <p:nvPr/>
          </p:nvSpPr>
          <p:spPr>
            <a:xfrm>
              <a:off x="11666718" y="6457580"/>
              <a:ext cx="525282" cy="400420"/>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06</a:t>
              </a:r>
            </a:p>
          </p:txBody>
        </p:sp>
        <p:sp>
          <p:nvSpPr>
            <p:cNvPr id="23" name="Rectangle 22">
              <a:extLst>
                <a:ext uri="{FF2B5EF4-FFF2-40B4-BE49-F238E27FC236}">
                  <a16:creationId xmlns:a16="http://schemas.microsoft.com/office/drawing/2014/main" id="{5E06F8E9-CF1E-3049-8C29-4FB2CF4A8D8F}"/>
                </a:ext>
              </a:extLst>
            </p:cNvPr>
            <p:cNvSpPr/>
            <p:nvPr/>
          </p:nvSpPr>
          <p:spPr>
            <a:xfrm>
              <a:off x="11666718" y="6303265"/>
              <a:ext cx="525282" cy="104664"/>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sp>
        <p:nvSpPr>
          <p:cNvPr id="60" name="TextBox 59">
            <a:extLst>
              <a:ext uri="{FF2B5EF4-FFF2-40B4-BE49-F238E27FC236}">
                <a16:creationId xmlns:a16="http://schemas.microsoft.com/office/drawing/2014/main" id="{5A95140A-397C-E14C-8E5C-B9041E121B1E}"/>
              </a:ext>
            </a:extLst>
          </p:cNvPr>
          <p:cNvSpPr txBox="1"/>
          <p:nvPr/>
        </p:nvSpPr>
        <p:spPr>
          <a:xfrm>
            <a:off x="9580955" y="1124173"/>
            <a:ext cx="1748857" cy="913070"/>
          </a:xfrm>
          <a:prstGeom prst="rect">
            <a:avLst/>
          </a:prstGeom>
          <a:noFill/>
        </p:spPr>
        <p:txBody>
          <a:bodyPr wrap="square" rtlCol="0">
            <a:spAutoFit/>
          </a:bodyPr>
          <a:lstStyle/>
          <a:p>
            <a:pPr algn="ctr"/>
            <a:r>
              <a:rPr lang="en-US" sz="1200" dirty="0">
                <a:solidFill>
                  <a:schemeClr val="bg1"/>
                </a:solidFill>
                <a:latin typeface="Century Gothic" panose="020B0502020202020204" pitchFamily="34" charset="0"/>
              </a:rPr>
              <a:t>Employees</a:t>
            </a:r>
            <a:r>
              <a:rPr lang="en-US" sz="1200" b="1" dirty="0">
                <a:solidFill>
                  <a:schemeClr val="bg1"/>
                </a:solidFill>
                <a:latin typeface="Century Gothic" panose="020B0502020202020204" pitchFamily="34" charset="0"/>
              </a:rPr>
              <a:t> </a:t>
            </a:r>
          </a:p>
          <a:p>
            <a:pPr algn="ctr"/>
            <a:r>
              <a:rPr lang="en-US" sz="1200" b="1" dirty="0">
                <a:solidFill>
                  <a:schemeClr val="bg1"/>
                </a:solidFill>
                <a:latin typeface="Century Gothic" panose="020B0502020202020204" pitchFamily="34" charset="0"/>
              </a:rPr>
              <a:t>In their 20s</a:t>
            </a:r>
          </a:p>
          <a:p>
            <a:pPr algn="ctr">
              <a:lnSpc>
                <a:spcPts val="820"/>
              </a:lnSpc>
            </a:pPr>
            <a:endParaRPr lang="en-US" sz="1100" dirty="0">
              <a:solidFill>
                <a:schemeClr val="bg1"/>
              </a:solidFill>
              <a:latin typeface="Century Gothic" panose="020B0502020202020204" pitchFamily="34" charset="0"/>
            </a:endParaRPr>
          </a:p>
          <a:p>
            <a:pPr marL="171450" indent="-171450">
              <a:lnSpc>
                <a:spcPts val="820"/>
              </a:lnSpc>
              <a:buFont typeface="Arial" panose="020B0604020202020204" pitchFamily="34" charset="0"/>
              <a:buChar char="•"/>
            </a:pPr>
            <a:r>
              <a:rPr lang="en-US" sz="800" dirty="0">
                <a:solidFill>
                  <a:schemeClr val="bg1"/>
                </a:solidFill>
                <a:latin typeface="Arial" panose="020B0604020202020204" pitchFamily="34" charset="0"/>
                <a:cs typeface="Arial" panose="020B0604020202020204" pitchFamily="34" charset="0"/>
              </a:rPr>
              <a:t>Landlord/Tenant Dispute</a:t>
            </a:r>
          </a:p>
          <a:p>
            <a:pPr marL="171450" indent="-171450">
              <a:buFont typeface="Arial" panose="020B0604020202020204" pitchFamily="34" charset="0"/>
              <a:buChar char="•"/>
            </a:pPr>
            <a:r>
              <a:rPr lang="en-US" sz="800" dirty="0">
                <a:solidFill>
                  <a:schemeClr val="bg1"/>
                </a:solidFill>
                <a:latin typeface="Arial" panose="020B0604020202020204" pitchFamily="34" charset="0"/>
                <a:cs typeface="Arial" panose="020B0604020202020204" pitchFamily="34" charset="0"/>
              </a:rPr>
              <a:t>Traffic Matters</a:t>
            </a:r>
          </a:p>
          <a:p>
            <a:pPr marL="171450" indent="-171450">
              <a:buFont typeface="Arial" panose="020B0604020202020204" pitchFamily="34" charset="0"/>
              <a:buChar char="•"/>
            </a:pPr>
            <a:r>
              <a:rPr lang="en-US" sz="800" dirty="0">
                <a:solidFill>
                  <a:schemeClr val="bg1"/>
                </a:solidFill>
                <a:latin typeface="Arial" panose="020B0604020202020204" pitchFamily="34" charset="0"/>
                <a:cs typeface="Arial" panose="020B0604020202020204" pitchFamily="34" charset="0"/>
              </a:rPr>
              <a:t>DUI/DWI Defense</a:t>
            </a:r>
          </a:p>
        </p:txBody>
      </p:sp>
      <p:sp>
        <p:nvSpPr>
          <p:cNvPr id="41" name="TextBox 40">
            <a:extLst>
              <a:ext uri="{FF2B5EF4-FFF2-40B4-BE49-F238E27FC236}">
                <a16:creationId xmlns:a16="http://schemas.microsoft.com/office/drawing/2014/main" id="{9725CCE3-DF12-0845-863B-837B1F64451B}"/>
              </a:ext>
            </a:extLst>
          </p:cNvPr>
          <p:cNvSpPr txBox="1"/>
          <p:nvPr/>
        </p:nvSpPr>
        <p:spPr>
          <a:xfrm>
            <a:off x="695301" y="1307708"/>
            <a:ext cx="2943566" cy="2031325"/>
          </a:xfrm>
          <a:prstGeom prst="rect">
            <a:avLst/>
          </a:prstGeom>
          <a:noFill/>
        </p:spPr>
        <p:txBody>
          <a:bodyPr wrap="square" rtlCol="0">
            <a:spAutoFit/>
          </a:bodyPr>
          <a:lstStyle/>
          <a:p>
            <a:r>
              <a:rPr lang="en-US" sz="1050" dirty="0">
                <a:solidFill>
                  <a:srgbClr val="35496B"/>
                </a:solidFill>
                <a:latin typeface="Arial" panose="020B0604020202020204" pitchFamily="34" charset="0"/>
                <a:cs typeface="Arial" panose="020B0604020202020204" pitchFamily="34" charset="0"/>
              </a:rPr>
              <a:t>Finding reliable, safe, affordable, and trustworthy caregiving can be a challenge. To help ease this stress, LegalEASE provides members with access to the world’s largest network of in-home and facility-based care.</a:t>
            </a:r>
          </a:p>
          <a:p>
            <a:endParaRPr lang="en-US" sz="1050" dirty="0">
              <a:solidFill>
                <a:srgbClr val="35496B"/>
              </a:solidFill>
              <a:latin typeface="Arial" panose="020B0604020202020204" pitchFamily="34" charset="0"/>
              <a:cs typeface="Arial" panose="020B0604020202020204" pitchFamily="34" charset="0"/>
            </a:endParaRPr>
          </a:p>
          <a:p>
            <a:r>
              <a:rPr lang="en-US" sz="1050" dirty="0">
                <a:solidFill>
                  <a:srgbClr val="35496B"/>
                </a:solidFill>
                <a:latin typeface="Arial" panose="020B0604020202020204" pitchFamily="34" charset="0"/>
                <a:cs typeface="Arial" panose="020B0604020202020204" pitchFamily="34" charset="0"/>
              </a:rPr>
              <a:t>Members can find certified care for children, seniors, pets, tutoring, housekeeping, and more. Whether you need a trusted sitter, assistance finding full-time care for aging family members, or someone to watch the family pet, Caregiver Services is here for you.</a:t>
            </a:r>
          </a:p>
        </p:txBody>
      </p:sp>
      <p:pic>
        <p:nvPicPr>
          <p:cNvPr id="3" name="Picture 2" descr="Logo&#10;&#10;Description automatically generated">
            <a:extLst>
              <a:ext uri="{FF2B5EF4-FFF2-40B4-BE49-F238E27FC236}">
                <a16:creationId xmlns:a16="http://schemas.microsoft.com/office/drawing/2014/main" id="{10F2AF01-5065-479A-3675-0D8031444F6C}"/>
              </a:ext>
            </a:extLst>
          </p:cNvPr>
          <p:cNvPicPr>
            <a:picLocks noChangeAspect="1"/>
          </p:cNvPicPr>
          <p:nvPr/>
        </p:nvPicPr>
        <p:blipFill>
          <a:blip r:embed="rId3"/>
          <a:stretch>
            <a:fillRect/>
          </a:stretch>
        </p:blipFill>
        <p:spPr>
          <a:xfrm>
            <a:off x="9933160" y="6031748"/>
            <a:ext cx="1370561" cy="364055"/>
          </a:xfrm>
          <a:prstGeom prst="rect">
            <a:avLst/>
          </a:prstGeom>
        </p:spPr>
      </p:pic>
      <p:sp>
        <p:nvSpPr>
          <p:cNvPr id="49" name="TextBox 48">
            <a:extLst>
              <a:ext uri="{FF2B5EF4-FFF2-40B4-BE49-F238E27FC236}">
                <a16:creationId xmlns:a16="http://schemas.microsoft.com/office/drawing/2014/main" id="{9089F503-CB49-B477-1D6D-7C73F5164FD5}"/>
              </a:ext>
            </a:extLst>
          </p:cNvPr>
          <p:cNvSpPr txBox="1"/>
          <p:nvPr/>
        </p:nvSpPr>
        <p:spPr>
          <a:xfrm>
            <a:off x="395837" y="5094420"/>
            <a:ext cx="8860187" cy="600164"/>
          </a:xfrm>
          <a:prstGeom prst="rect">
            <a:avLst/>
          </a:prstGeom>
          <a:noFill/>
        </p:spPr>
        <p:txBody>
          <a:bodyPr wrap="square">
            <a:spAutoFit/>
          </a:bodyPr>
          <a:lstStyle/>
          <a:p>
            <a:r>
              <a:rPr lang="en-US" sz="1100" b="1" dirty="0">
                <a:solidFill>
                  <a:srgbClr val="EA7131"/>
                </a:solidFill>
                <a:effectLst/>
                <a:latin typeface="Arial" panose="020B0604020202020204" pitchFamily="34" charset="0"/>
                <a:cs typeface="Arial" panose="020B0604020202020204" pitchFamily="34" charset="0"/>
              </a:rPr>
              <a:t>Call 888-416-4313 to connect with expert Care Specialists and explore the Caregiver Services included in your LegalEASE plan.</a:t>
            </a:r>
          </a:p>
          <a:p>
            <a:endParaRPr lang="en-US" sz="1100" b="1" dirty="0">
              <a:solidFill>
                <a:srgbClr val="EA7131"/>
              </a:solidFill>
              <a:effectLst/>
              <a:latin typeface="Arial" panose="020B0604020202020204" pitchFamily="34" charset="0"/>
              <a:cs typeface="Arial" panose="020B0604020202020204" pitchFamily="34" charset="0"/>
            </a:endParaRPr>
          </a:p>
          <a:p>
            <a:r>
              <a:rPr lang="en-US" sz="1100" b="1" dirty="0">
                <a:solidFill>
                  <a:srgbClr val="EA7131"/>
                </a:solidFill>
                <a:effectLst/>
                <a:latin typeface="Arial" panose="020B0604020202020204" pitchFamily="34" charset="0"/>
                <a:cs typeface="Arial" panose="020B0604020202020204" pitchFamily="34" charset="0"/>
              </a:rPr>
              <a:t>Let Caregiver Services help you navigate life’s changes and challenges.</a:t>
            </a:r>
          </a:p>
        </p:txBody>
      </p:sp>
      <p:sp>
        <p:nvSpPr>
          <p:cNvPr id="53" name="TextBox 52">
            <a:extLst>
              <a:ext uri="{FF2B5EF4-FFF2-40B4-BE49-F238E27FC236}">
                <a16:creationId xmlns:a16="http://schemas.microsoft.com/office/drawing/2014/main" id="{50A207B8-A17C-E57B-5EA1-9BDFCEF19026}"/>
              </a:ext>
            </a:extLst>
          </p:cNvPr>
          <p:cNvSpPr txBox="1"/>
          <p:nvPr/>
        </p:nvSpPr>
        <p:spPr>
          <a:xfrm>
            <a:off x="395837" y="6085246"/>
            <a:ext cx="8746194" cy="415498"/>
          </a:xfrm>
          <a:prstGeom prst="rect">
            <a:avLst/>
          </a:prstGeom>
          <a:noFill/>
        </p:spPr>
        <p:txBody>
          <a:bodyPr wrap="square" rtlCol="0">
            <a:spAutoFit/>
          </a:bodyPr>
          <a:lstStyle/>
          <a:p>
            <a:r>
              <a:rPr lang="en-US" sz="700" dirty="0">
                <a:effectLst/>
                <a:latin typeface="Arial" panose="020B0604020202020204" pitchFamily="34" charset="0"/>
                <a:cs typeface="Arial" panose="020B0604020202020204" pitchFamily="34" charset="0"/>
              </a:rPr>
              <a:t>Limitations and exclusions apply. This benefit summary is intended only to highlight benefits and should not be relied upon to fully determine coverage. More complete descriptions of benefits and the</a:t>
            </a:r>
          </a:p>
          <a:p>
            <a:r>
              <a:rPr lang="en-US" sz="700" dirty="0">
                <a:effectLst/>
                <a:latin typeface="Arial" panose="020B0604020202020204" pitchFamily="34" charset="0"/>
                <a:cs typeface="Arial" panose="020B0604020202020204" pitchFamily="34" charset="0"/>
              </a:rPr>
              <a:t>terms under which they are provided are received upon enrolling in the plan. Group legal plans are administered by Legal Access Plans, L.L.C. or LegalEASE Home Office: 5151 San Felipe, Suite 2300,</a:t>
            </a:r>
          </a:p>
          <a:p>
            <a:r>
              <a:rPr lang="en-US" sz="700" dirty="0">
                <a:effectLst/>
                <a:latin typeface="Arial" panose="020B0604020202020204" pitchFamily="34" charset="0"/>
                <a:cs typeface="Arial" panose="020B0604020202020204" pitchFamily="34" charset="0"/>
              </a:rPr>
              <a:t>Houston, TX. ©2024 LegalEASE All rights reserved. </a:t>
            </a:r>
            <a:endParaRPr lang="en-US" sz="700" dirty="0">
              <a:latin typeface="Arial" panose="020B0604020202020204" pitchFamily="34" charset="0"/>
              <a:cs typeface="Arial" panose="020B0604020202020204" pitchFamily="34" charset="0"/>
            </a:endParaRPr>
          </a:p>
        </p:txBody>
      </p:sp>
      <p:pic>
        <p:nvPicPr>
          <p:cNvPr id="36" name="Picture 35" descr="A list of caregivers&#10;&#10;Description automatically generated">
            <a:extLst>
              <a:ext uri="{FF2B5EF4-FFF2-40B4-BE49-F238E27FC236}">
                <a16:creationId xmlns:a16="http://schemas.microsoft.com/office/drawing/2014/main" id="{3DCF366D-A3D4-AEA6-B704-42BB33756D9E}"/>
              </a:ext>
            </a:extLst>
          </p:cNvPr>
          <p:cNvPicPr>
            <a:picLocks noChangeAspect="1"/>
          </p:cNvPicPr>
          <p:nvPr/>
        </p:nvPicPr>
        <p:blipFill>
          <a:blip r:embed="rId4"/>
          <a:stretch>
            <a:fillRect/>
          </a:stretch>
        </p:blipFill>
        <p:spPr>
          <a:xfrm>
            <a:off x="3981876" y="1307708"/>
            <a:ext cx="4467459" cy="3568832"/>
          </a:xfrm>
          <a:prstGeom prst="rect">
            <a:avLst/>
          </a:prstGeom>
        </p:spPr>
      </p:pic>
      <p:sp>
        <p:nvSpPr>
          <p:cNvPr id="37" name="Oval 84">
            <a:extLst>
              <a:ext uri="{FF2B5EF4-FFF2-40B4-BE49-F238E27FC236}">
                <a16:creationId xmlns:a16="http://schemas.microsoft.com/office/drawing/2014/main" id="{2E16515B-066C-6575-2B4C-89CB7942298A}"/>
              </a:ext>
            </a:extLst>
          </p:cNvPr>
          <p:cNvSpPr/>
          <p:nvPr/>
        </p:nvSpPr>
        <p:spPr>
          <a:xfrm rot="19075815">
            <a:off x="3234519" y="389527"/>
            <a:ext cx="6372089" cy="6578533"/>
          </a:xfrm>
          <a:custGeom>
            <a:avLst/>
            <a:gdLst>
              <a:gd name="connsiteX0" fmla="*/ 0 w 6440850"/>
              <a:gd name="connsiteY0" fmla="*/ 3007637 h 6015273"/>
              <a:gd name="connsiteX1" fmla="*/ 3220425 w 6440850"/>
              <a:gd name="connsiteY1" fmla="*/ 0 h 6015273"/>
              <a:gd name="connsiteX2" fmla="*/ 6440850 w 6440850"/>
              <a:gd name="connsiteY2" fmla="*/ 3007637 h 6015273"/>
              <a:gd name="connsiteX3" fmla="*/ 3220425 w 6440850"/>
              <a:gd name="connsiteY3" fmla="*/ 6015274 h 6015273"/>
              <a:gd name="connsiteX4" fmla="*/ 0 w 6440850"/>
              <a:gd name="connsiteY4" fmla="*/ 3007637 h 6015273"/>
              <a:gd name="connsiteX0" fmla="*/ 0 w 5635781"/>
              <a:gd name="connsiteY0" fmla="*/ 3077284 h 6015424"/>
              <a:gd name="connsiteX1" fmla="*/ 2415356 w 5635781"/>
              <a:gd name="connsiteY1" fmla="*/ 73 h 6015424"/>
              <a:gd name="connsiteX2" fmla="*/ 5635781 w 5635781"/>
              <a:gd name="connsiteY2" fmla="*/ 3007710 h 6015424"/>
              <a:gd name="connsiteX3" fmla="*/ 2415356 w 5635781"/>
              <a:gd name="connsiteY3" fmla="*/ 6015347 h 6015424"/>
              <a:gd name="connsiteX4" fmla="*/ 0 w 5635781"/>
              <a:gd name="connsiteY4" fmla="*/ 3077284 h 6015424"/>
              <a:gd name="connsiteX0" fmla="*/ 138091 w 5773872"/>
              <a:gd name="connsiteY0" fmla="*/ 3077284 h 6015444"/>
              <a:gd name="connsiteX1" fmla="*/ 2553447 w 5773872"/>
              <a:gd name="connsiteY1" fmla="*/ 73 h 6015444"/>
              <a:gd name="connsiteX2" fmla="*/ 5773872 w 5773872"/>
              <a:gd name="connsiteY2" fmla="*/ 3007710 h 6015444"/>
              <a:gd name="connsiteX3" fmla="*/ 2553447 w 5773872"/>
              <a:gd name="connsiteY3" fmla="*/ 6015347 h 6015444"/>
              <a:gd name="connsiteX4" fmla="*/ 138091 w 5773872"/>
              <a:gd name="connsiteY4" fmla="*/ 3077284 h 6015444"/>
              <a:gd name="connsiteX0" fmla="*/ 138091 w 5774376"/>
              <a:gd name="connsiteY0" fmla="*/ 3077284 h 6015444"/>
              <a:gd name="connsiteX1" fmla="*/ 2553447 w 5774376"/>
              <a:gd name="connsiteY1" fmla="*/ 73 h 6015444"/>
              <a:gd name="connsiteX2" fmla="*/ 5773872 w 5774376"/>
              <a:gd name="connsiteY2" fmla="*/ 3007710 h 6015444"/>
              <a:gd name="connsiteX3" fmla="*/ 2553447 w 5774376"/>
              <a:gd name="connsiteY3" fmla="*/ 6015347 h 6015444"/>
              <a:gd name="connsiteX4" fmla="*/ 138091 w 5774376"/>
              <a:gd name="connsiteY4" fmla="*/ 3077284 h 6015444"/>
              <a:gd name="connsiteX0" fmla="*/ 138091 w 5774376"/>
              <a:gd name="connsiteY0" fmla="*/ 3077282 h 6015442"/>
              <a:gd name="connsiteX1" fmla="*/ 2553447 w 5774376"/>
              <a:gd name="connsiteY1" fmla="*/ 71 h 6015442"/>
              <a:gd name="connsiteX2" fmla="*/ 5773872 w 5774376"/>
              <a:gd name="connsiteY2" fmla="*/ 3007708 h 6015442"/>
              <a:gd name="connsiteX3" fmla="*/ 2553447 w 5774376"/>
              <a:gd name="connsiteY3" fmla="*/ 6015345 h 6015442"/>
              <a:gd name="connsiteX4" fmla="*/ 138091 w 5774376"/>
              <a:gd name="connsiteY4" fmla="*/ 3077282 h 6015442"/>
              <a:gd name="connsiteX0" fmla="*/ 204450 w 5840735"/>
              <a:gd name="connsiteY0" fmla="*/ 3078606 h 6016766"/>
              <a:gd name="connsiteX1" fmla="*/ 2619806 w 5840735"/>
              <a:gd name="connsiteY1" fmla="*/ 1395 h 6016766"/>
              <a:gd name="connsiteX2" fmla="*/ 5840231 w 5840735"/>
              <a:gd name="connsiteY2" fmla="*/ 3009032 h 6016766"/>
              <a:gd name="connsiteX3" fmla="*/ 2619806 w 5840735"/>
              <a:gd name="connsiteY3" fmla="*/ 6016669 h 6016766"/>
              <a:gd name="connsiteX4" fmla="*/ 204450 w 5840735"/>
              <a:gd name="connsiteY4" fmla="*/ 3078606 h 6016766"/>
              <a:gd name="connsiteX0" fmla="*/ 204450 w 5840231"/>
              <a:gd name="connsiteY0" fmla="*/ 3078606 h 6016766"/>
              <a:gd name="connsiteX1" fmla="*/ 2619806 w 5840231"/>
              <a:gd name="connsiteY1" fmla="*/ 1395 h 6016766"/>
              <a:gd name="connsiteX2" fmla="*/ 5840231 w 5840231"/>
              <a:gd name="connsiteY2" fmla="*/ 3009032 h 6016766"/>
              <a:gd name="connsiteX3" fmla="*/ 2619806 w 5840231"/>
              <a:gd name="connsiteY3" fmla="*/ 6016669 h 6016766"/>
              <a:gd name="connsiteX4" fmla="*/ 204450 w 5840231"/>
              <a:gd name="connsiteY4" fmla="*/ 3078606 h 6016766"/>
              <a:gd name="connsiteX0" fmla="*/ 136999 w 5633632"/>
              <a:gd name="connsiteY0" fmla="*/ 3077213 h 6015284"/>
              <a:gd name="connsiteX1" fmla="*/ 2552355 w 5633632"/>
              <a:gd name="connsiteY1" fmla="*/ 2 h 6015284"/>
              <a:gd name="connsiteX2" fmla="*/ 5633632 w 5633632"/>
              <a:gd name="connsiteY2" fmla="*/ 3087152 h 6015284"/>
              <a:gd name="connsiteX3" fmla="*/ 2552355 w 5633632"/>
              <a:gd name="connsiteY3" fmla="*/ 6015276 h 6015284"/>
              <a:gd name="connsiteX4" fmla="*/ 136999 w 5633632"/>
              <a:gd name="connsiteY4" fmla="*/ 3077213 h 6015284"/>
              <a:gd name="connsiteX0" fmla="*/ 136999 w 5658503"/>
              <a:gd name="connsiteY0" fmla="*/ 3077213 h 6015284"/>
              <a:gd name="connsiteX1" fmla="*/ 2552355 w 5658503"/>
              <a:gd name="connsiteY1" fmla="*/ 2 h 6015284"/>
              <a:gd name="connsiteX2" fmla="*/ 5633632 w 5658503"/>
              <a:gd name="connsiteY2" fmla="*/ 3087152 h 6015284"/>
              <a:gd name="connsiteX3" fmla="*/ 2552355 w 5658503"/>
              <a:gd name="connsiteY3" fmla="*/ 6015276 h 6015284"/>
              <a:gd name="connsiteX4" fmla="*/ 136999 w 5658503"/>
              <a:gd name="connsiteY4" fmla="*/ 3077213 h 6015284"/>
              <a:gd name="connsiteX0" fmla="*/ 136999 w 5784319"/>
              <a:gd name="connsiteY0" fmla="*/ 3077213 h 6015284"/>
              <a:gd name="connsiteX1" fmla="*/ 2552355 w 5784319"/>
              <a:gd name="connsiteY1" fmla="*/ 2 h 6015284"/>
              <a:gd name="connsiteX2" fmla="*/ 5633632 w 5784319"/>
              <a:gd name="connsiteY2" fmla="*/ 3087152 h 6015284"/>
              <a:gd name="connsiteX3" fmla="*/ 2552355 w 5784319"/>
              <a:gd name="connsiteY3" fmla="*/ 6015276 h 6015284"/>
              <a:gd name="connsiteX4" fmla="*/ 136999 w 5784319"/>
              <a:gd name="connsiteY4" fmla="*/ 3077213 h 6015284"/>
              <a:gd name="connsiteX0" fmla="*/ 220990 w 5931403"/>
              <a:gd name="connsiteY0" fmla="*/ 3078797 h 6016868"/>
              <a:gd name="connsiteX1" fmla="*/ 2636346 w 5931403"/>
              <a:gd name="connsiteY1" fmla="*/ 1586 h 6016868"/>
              <a:gd name="connsiteX2" fmla="*/ 5717623 w 5931403"/>
              <a:gd name="connsiteY2" fmla="*/ 3088736 h 6016868"/>
              <a:gd name="connsiteX3" fmla="*/ 2636346 w 5931403"/>
              <a:gd name="connsiteY3" fmla="*/ 6016860 h 6016868"/>
              <a:gd name="connsiteX4" fmla="*/ 220990 w 5931403"/>
              <a:gd name="connsiteY4" fmla="*/ 3078797 h 6016868"/>
              <a:gd name="connsiteX0" fmla="*/ 208879 w 5910861"/>
              <a:gd name="connsiteY0" fmla="*/ 3125264 h 6063335"/>
              <a:gd name="connsiteX1" fmla="*/ 2624235 w 5910861"/>
              <a:gd name="connsiteY1" fmla="*/ 48053 h 6063335"/>
              <a:gd name="connsiteX2" fmla="*/ 5705512 w 5910861"/>
              <a:gd name="connsiteY2" fmla="*/ 3135203 h 6063335"/>
              <a:gd name="connsiteX3" fmla="*/ 2624235 w 5910861"/>
              <a:gd name="connsiteY3" fmla="*/ 6063327 h 6063335"/>
              <a:gd name="connsiteX4" fmla="*/ 208879 w 5910861"/>
              <a:gd name="connsiteY4" fmla="*/ 3125264 h 6063335"/>
              <a:gd name="connsiteX0" fmla="*/ 171077 w 5873059"/>
              <a:gd name="connsiteY0" fmla="*/ 3125264 h 6063335"/>
              <a:gd name="connsiteX1" fmla="*/ 2586433 w 5873059"/>
              <a:gd name="connsiteY1" fmla="*/ 48053 h 6063335"/>
              <a:gd name="connsiteX2" fmla="*/ 5667710 w 5873059"/>
              <a:gd name="connsiteY2" fmla="*/ 3135203 h 6063335"/>
              <a:gd name="connsiteX3" fmla="*/ 2586433 w 5873059"/>
              <a:gd name="connsiteY3" fmla="*/ 6063327 h 6063335"/>
              <a:gd name="connsiteX4" fmla="*/ 171077 w 5873059"/>
              <a:gd name="connsiteY4" fmla="*/ 3125264 h 606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3059" h="6063335">
                <a:moveTo>
                  <a:pt x="171077" y="3125264"/>
                </a:moveTo>
                <a:cubicBezTo>
                  <a:pt x="-435210" y="838027"/>
                  <a:pt x="616781" y="404206"/>
                  <a:pt x="2586433" y="48053"/>
                </a:cubicBezTo>
                <a:cubicBezTo>
                  <a:pt x="4556085" y="-308100"/>
                  <a:pt x="6522475" y="1374739"/>
                  <a:pt x="5667710" y="3135203"/>
                </a:cubicBezTo>
                <a:cubicBezTo>
                  <a:pt x="4534648" y="5820006"/>
                  <a:pt x="3502538" y="6064983"/>
                  <a:pt x="2586433" y="6063327"/>
                </a:cubicBezTo>
                <a:cubicBezTo>
                  <a:pt x="1670328" y="6061671"/>
                  <a:pt x="777364" y="5412501"/>
                  <a:pt x="171077" y="3125264"/>
                </a:cubicBezTo>
                <a:close/>
              </a:path>
            </a:pathLst>
          </a:custGeom>
          <a:solidFill>
            <a:srgbClr val="ED7D31">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white and orange sign with red text&#10;&#10;AI-generated content may be incorrect.">
            <a:extLst>
              <a:ext uri="{FF2B5EF4-FFF2-40B4-BE49-F238E27FC236}">
                <a16:creationId xmlns:a16="http://schemas.microsoft.com/office/drawing/2014/main" id="{F9EC1F4E-B02C-90FD-A43A-69F62C826498}"/>
              </a:ext>
            </a:extLst>
          </p:cNvPr>
          <p:cNvPicPr>
            <a:picLocks noChangeAspect="1"/>
          </p:cNvPicPr>
          <p:nvPr/>
        </p:nvPicPr>
        <p:blipFill>
          <a:blip r:embed="rId5"/>
          <a:stretch>
            <a:fillRect/>
          </a:stretch>
        </p:blipFill>
        <p:spPr>
          <a:xfrm>
            <a:off x="9366423" y="1459990"/>
            <a:ext cx="2820594" cy="3776104"/>
          </a:xfrm>
          <a:prstGeom prst="rect">
            <a:avLst/>
          </a:prstGeom>
        </p:spPr>
      </p:pic>
    </p:spTree>
    <p:extLst>
      <p:ext uri="{BB962C8B-B14F-4D97-AF65-F5344CB8AC3E}">
        <p14:creationId xmlns:p14="http://schemas.microsoft.com/office/powerpoint/2010/main" val="36741829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2626">
        <p159:morph option="byObject"/>
      </p:transition>
    </mc:Choice>
    <mc:Fallback xmlns="">
      <p:transition spd="slow" advTm="32626">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A7204-772C-4571-9F6A-9A4CDB5FB0C1}"/>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C1FEB107-F631-11EC-9256-0E4D7624D586}"/>
              </a:ext>
            </a:extLst>
          </p:cNvPr>
          <p:cNvSpPr txBox="1"/>
          <p:nvPr/>
        </p:nvSpPr>
        <p:spPr>
          <a:xfrm>
            <a:off x="1896512" y="1995831"/>
            <a:ext cx="2549029" cy="3477875"/>
          </a:xfrm>
          <a:prstGeom prst="rect">
            <a:avLst/>
          </a:prstGeom>
          <a:noFill/>
        </p:spPr>
        <p:txBody>
          <a:bodyPr wrap="square" rtlCol="0">
            <a:spAutoFit/>
          </a:bodyPr>
          <a:lstStyle/>
          <a:p>
            <a:r>
              <a:rPr lang="en-US" sz="1050" dirty="0">
                <a:solidFill>
                  <a:srgbClr val="36496B"/>
                </a:solidFill>
                <a:effectLst/>
                <a:latin typeface="Gilroy Medium" pitchFamily="2" charset="77"/>
              </a:rPr>
              <a:t>Your </a:t>
            </a:r>
            <a:r>
              <a:rPr lang="en-US" sz="1050" dirty="0" err="1">
                <a:solidFill>
                  <a:srgbClr val="36496B"/>
                </a:solidFill>
                <a:effectLst/>
                <a:latin typeface="Gilroy Medium" pitchFamily="2" charset="77"/>
              </a:rPr>
              <a:t>LegalEASE</a:t>
            </a:r>
            <a:r>
              <a:rPr lang="en-US" sz="1050" dirty="0">
                <a:solidFill>
                  <a:srgbClr val="36496B"/>
                </a:solidFill>
                <a:effectLst/>
                <a:latin typeface="Gilroy Medium" pitchFamily="2" charset="77"/>
              </a:rPr>
              <a:t> Plan now includes the online </a:t>
            </a:r>
            <a:r>
              <a:rPr lang="en-US" sz="1050" dirty="0" err="1">
                <a:solidFill>
                  <a:srgbClr val="36496B"/>
                </a:solidFill>
                <a:effectLst/>
                <a:latin typeface="Gilroy Medium" pitchFamily="2" charset="77"/>
              </a:rPr>
              <a:t>LawAssure</a:t>
            </a:r>
            <a:r>
              <a:rPr lang="en-US" sz="1050" dirty="0">
                <a:solidFill>
                  <a:srgbClr val="36496B"/>
                </a:solidFill>
                <a:effectLst/>
                <a:latin typeface="Gilroy Medium" pitchFamily="2" charset="77"/>
              </a:rPr>
              <a:t> legal document center. </a:t>
            </a:r>
            <a:r>
              <a:rPr lang="en-US" sz="1050" dirty="0" err="1">
                <a:solidFill>
                  <a:srgbClr val="36496B"/>
                </a:solidFill>
                <a:effectLst/>
                <a:latin typeface="Gilroy Medium" pitchFamily="2" charset="77"/>
              </a:rPr>
              <a:t>LawAssure</a:t>
            </a:r>
            <a:r>
              <a:rPr lang="en-US" sz="1050" dirty="0">
                <a:solidFill>
                  <a:srgbClr val="36496B"/>
                </a:solidFill>
                <a:effectLst/>
                <a:latin typeface="Gilroy Medium" pitchFamily="2" charset="77"/>
              </a:rPr>
              <a:t> is a DIY option that gives you the ease of creating legal documents without a lawyer. Available on most devices and accessible 24/7, </a:t>
            </a:r>
            <a:r>
              <a:rPr lang="en-US" sz="1050" dirty="0" err="1">
                <a:solidFill>
                  <a:srgbClr val="36496B"/>
                </a:solidFill>
                <a:effectLst/>
                <a:latin typeface="Gilroy Medium" pitchFamily="2" charset="77"/>
              </a:rPr>
              <a:t>LawAssure</a:t>
            </a:r>
            <a:r>
              <a:rPr lang="en-US" sz="1050" dirty="0">
                <a:solidFill>
                  <a:srgbClr val="36496B"/>
                </a:solidFill>
                <a:effectLst/>
                <a:latin typeface="Gilroy Medium" pitchFamily="2" charset="77"/>
              </a:rPr>
              <a:t> lets you create estate planning, consumer, and civil legal documents.  </a:t>
            </a:r>
          </a:p>
          <a:p>
            <a:pPr marL="0" marR="0" lvl="0" indent="0" defTabSz="914400" rtl="0" eaLnBrk="1" fontAlgn="auto" latinLnBrk="0" hangingPunct="1">
              <a:lnSpc>
                <a:spcPct val="100000"/>
              </a:lnSpc>
              <a:spcBef>
                <a:spcPts val="0"/>
              </a:spcBef>
              <a:spcAft>
                <a:spcPts val="0"/>
              </a:spcAft>
              <a:buClrTx/>
              <a:buSzTx/>
              <a:buFontTx/>
              <a:buNone/>
              <a:tabLst/>
              <a:defRPr/>
            </a:pPr>
            <a:endParaRPr lang="en-US" sz="1050" dirty="0">
              <a:solidFill>
                <a:srgbClr val="1D3766"/>
              </a:solidFill>
              <a:latin typeface="Gilroy Medium" pitchFamily="2" charset="77"/>
            </a:endParaRPr>
          </a:p>
          <a:p>
            <a:r>
              <a:rPr lang="en-US" sz="1050" dirty="0">
                <a:solidFill>
                  <a:srgbClr val="1D3766"/>
                </a:solidFill>
                <a:latin typeface="Gilroy Medium" pitchFamily="2" charset="77"/>
              </a:rPr>
              <a:t>Prepare Legal Documents For: </a:t>
            </a:r>
            <a:endParaRPr kumimoji="0" lang="en-US" sz="1050" u="none" strike="noStrike" kern="1200" cap="none" spc="0" normalizeH="0" baseline="0" noProof="0" dirty="0">
              <a:ln>
                <a:noFill/>
              </a:ln>
              <a:solidFill>
                <a:srgbClr val="1D3766"/>
              </a:solidFill>
              <a:effectLst/>
              <a:uLnTx/>
              <a:uFillTx/>
              <a:latin typeface="Gilroy Medium" pitchFamily="2" charset="77"/>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000" i="0" u="none" strike="noStrike" kern="1200" cap="none" spc="0" normalizeH="0" baseline="0" noProof="0" dirty="0">
              <a:ln>
                <a:noFill/>
              </a:ln>
              <a:solidFill>
                <a:srgbClr val="1D3766"/>
              </a:solidFill>
              <a:effectLst/>
              <a:uLnTx/>
              <a:uFillTx/>
              <a:latin typeface="Gilroy" pitchFamily="2" charset="77"/>
            </a:endParaRPr>
          </a:p>
          <a:p>
            <a:pPr marL="171450" indent="-171450">
              <a:buFont typeface="Arial" panose="020B0604020202020204" pitchFamily="34" charset="0"/>
              <a:buChar char="•"/>
            </a:pPr>
            <a:r>
              <a:rPr lang="en-US" sz="1050" dirty="0">
                <a:solidFill>
                  <a:srgbClr val="1D3766"/>
                </a:solidFill>
                <a:latin typeface="Gilroy Medium" pitchFamily="2" charset="77"/>
              </a:rPr>
              <a:t>Estate Planning, including Wills, Trusts, and POAs</a:t>
            </a:r>
          </a:p>
          <a:p>
            <a:pPr marL="171450" indent="-171450">
              <a:buFont typeface="Arial" panose="020B0604020202020204" pitchFamily="34" charset="0"/>
              <a:buChar char="•"/>
            </a:pPr>
            <a:r>
              <a:rPr lang="en-US" sz="1050" dirty="0">
                <a:solidFill>
                  <a:srgbClr val="1D3766"/>
                </a:solidFill>
                <a:latin typeface="Gilroy Medium" pitchFamily="2" charset="77"/>
              </a:rPr>
              <a:t>Healthcare Directives</a:t>
            </a:r>
          </a:p>
          <a:p>
            <a:pPr marL="171450" indent="-171450">
              <a:buFont typeface="Arial" panose="020B0604020202020204" pitchFamily="34" charset="0"/>
              <a:buChar char="•"/>
            </a:pPr>
            <a:r>
              <a:rPr lang="en-US" sz="1050" dirty="0">
                <a:solidFill>
                  <a:srgbClr val="1D3766"/>
                </a:solidFill>
                <a:latin typeface="Gilroy Medium" pitchFamily="2" charset="77"/>
              </a:rPr>
              <a:t>Landlord and Tenant Documents</a:t>
            </a:r>
          </a:p>
          <a:p>
            <a:pPr marL="171450" indent="-171450">
              <a:buFont typeface="Arial" panose="020B0604020202020204" pitchFamily="34" charset="0"/>
              <a:buChar char="•"/>
            </a:pPr>
            <a:r>
              <a:rPr lang="en-US" sz="1050" dirty="0">
                <a:solidFill>
                  <a:srgbClr val="1D3766"/>
                </a:solidFill>
                <a:latin typeface="Gilroy Medium" pitchFamily="2" charset="77"/>
              </a:rPr>
              <a:t>Consumer Documents, including purchase and sales agreements</a:t>
            </a:r>
          </a:p>
          <a:p>
            <a:pPr marL="171450" indent="-171450">
              <a:buFont typeface="Arial" panose="020B0604020202020204" pitchFamily="34" charset="0"/>
              <a:buChar char="•"/>
            </a:pPr>
            <a:r>
              <a:rPr lang="en-US" sz="1050" dirty="0">
                <a:solidFill>
                  <a:srgbClr val="1D3766"/>
                </a:solidFill>
                <a:latin typeface="Gilroy Medium" pitchFamily="2" charset="77"/>
              </a:rPr>
              <a:t>Promissory Notes, Complaint Letters, and much more</a:t>
            </a:r>
          </a:p>
          <a:p>
            <a:pPr marL="171450" indent="-171450">
              <a:lnSpc>
                <a:spcPct val="100000"/>
              </a:lnSpc>
              <a:buFont typeface="Arial" panose="020B0604020202020204" pitchFamily="34" charset="0"/>
              <a:buChar char="•"/>
            </a:pPr>
            <a:endParaRPr lang="en-US" sz="1050" dirty="0">
              <a:solidFill>
                <a:srgbClr val="1D3766"/>
              </a:solidFill>
              <a:latin typeface="Gilroy" pitchFamily="2" charset="77"/>
            </a:endParaRPr>
          </a:p>
        </p:txBody>
      </p:sp>
      <p:sp>
        <p:nvSpPr>
          <p:cNvPr id="14" name="TextBox 13">
            <a:extLst>
              <a:ext uri="{FF2B5EF4-FFF2-40B4-BE49-F238E27FC236}">
                <a16:creationId xmlns:a16="http://schemas.microsoft.com/office/drawing/2014/main" id="{6B09957A-D733-F005-FFED-965F9DA165B3}"/>
              </a:ext>
            </a:extLst>
          </p:cNvPr>
          <p:cNvSpPr txBox="1"/>
          <p:nvPr/>
        </p:nvSpPr>
        <p:spPr>
          <a:xfrm>
            <a:off x="1896512" y="1391213"/>
            <a:ext cx="3302890" cy="692497"/>
          </a:xfrm>
          <a:prstGeom prst="rect">
            <a:avLst/>
          </a:prstGeom>
          <a:noFill/>
        </p:spPr>
        <p:txBody>
          <a:bodyPr wrap="square" rtlCol="0">
            <a:spAutoFit/>
          </a:bodyPr>
          <a:lstStyle/>
          <a:p>
            <a:r>
              <a:rPr lang="en-US" sz="1300" b="1" dirty="0">
                <a:solidFill>
                  <a:srgbClr val="F26323"/>
                </a:solidFill>
                <a:latin typeface="Gilroy ExtraBold" pitchFamily="2" charset="77"/>
              </a:rPr>
              <a:t>Manage Your Legal Affairs </a:t>
            </a:r>
            <a:br>
              <a:rPr lang="en-US" sz="1300" b="1" dirty="0">
                <a:solidFill>
                  <a:srgbClr val="F26323"/>
                </a:solidFill>
                <a:latin typeface="Gilroy ExtraBold" pitchFamily="2" charset="77"/>
              </a:rPr>
            </a:br>
            <a:r>
              <a:rPr lang="en-US" sz="1300" b="1" dirty="0">
                <a:solidFill>
                  <a:srgbClr val="F26323"/>
                </a:solidFill>
                <a:latin typeface="Gilroy ExtraBold" pitchFamily="2" charset="77"/>
              </a:rPr>
              <a:t>With Ease</a:t>
            </a:r>
          </a:p>
          <a:p>
            <a:endParaRPr lang="en-US" sz="1300" b="1" dirty="0">
              <a:solidFill>
                <a:srgbClr val="1D3766"/>
              </a:solidFill>
              <a:latin typeface="Gilroy ExtraBold" pitchFamily="2" charset="77"/>
            </a:endParaRPr>
          </a:p>
        </p:txBody>
      </p:sp>
      <p:sp>
        <p:nvSpPr>
          <p:cNvPr id="3" name="TextBox 2">
            <a:extLst>
              <a:ext uri="{FF2B5EF4-FFF2-40B4-BE49-F238E27FC236}">
                <a16:creationId xmlns:a16="http://schemas.microsoft.com/office/drawing/2014/main" id="{8EEA3854-1166-6439-E2EF-321AB0749805}"/>
              </a:ext>
            </a:extLst>
          </p:cNvPr>
          <p:cNvSpPr txBox="1"/>
          <p:nvPr/>
        </p:nvSpPr>
        <p:spPr>
          <a:xfrm>
            <a:off x="5629073" y="5492304"/>
            <a:ext cx="3017000" cy="461665"/>
          </a:xfrm>
          <a:prstGeom prst="rect">
            <a:avLst/>
          </a:prstGeom>
          <a:noFill/>
        </p:spPr>
        <p:txBody>
          <a:bodyPr wrap="square" rtlCol="0">
            <a:spAutoFit/>
          </a:bodyPr>
          <a:lstStyle/>
          <a:p>
            <a:r>
              <a:rPr lang="en-US" sz="1200" b="1" dirty="0">
                <a:solidFill>
                  <a:srgbClr val="1D3766"/>
                </a:solidFill>
                <a:latin typeface="Gilroy ExtraBold" pitchFamily="2" charset="77"/>
              </a:rPr>
              <a:t>https://</a:t>
            </a:r>
            <a:r>
              <a:rPr lang="en-US" sz="1200" b="1" dirty="0" err="1">
                <a:solidFill>
                  <a:srgbClr val="1D3766"/>
                </a:solidFill>
                <a:latin typeface="Gilroy ExtraBold" pitchFamily="2" charset="77"/>
              </a:rPr>
              <a:t>legalcorner.legaleaseplan.com</a:t>
            </a:r>
            <a:endParaRPr lang="en-US" sz="1200" b="1" dirty="0">
              <a:solidFill>
                <a:srgbClr val="1D3766"/>
              </a:solidFill>
              <a:latin typeface="Gilroy ExtraBold" pitchFamily="2" charset="77"/>
            </a:endParaRPr>
          </a:p>
          <a:p>
            <a:endParaRPr lang="en-US" sz="1200" b="1" dirty="0">
              <a:solidFill>
                <a:srgbClr val="1D3766"/>
              </a:solidFill>
              <a:latin typeface="Gilroy ExtraBold" pitchFamily="2" charset="77"/>
            </a:endParaRPr>
          </a:p>
        </p:txBody>
      </p:sp>
      <p:pic>
        <p:nvPicPr>
          <p:cNvPr id="10" name="Picture 9" descr="A computer and computer with a chat window&#10;&#10;Description automatically generated with medium confidence">
            <a:extLst>
              <a:ext uri="{FF2B5EF4-FFF2-40B4-BE49-F238E27FC236}">
                <a16:creationId xmlns:a16="http://schemas.microsoft.com/office/drawing/2014/main" id="{B1D8DBE7-DC5C-59EA-3FEE-B09C88990F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2670" y="2114762"/>
            <a:ext cx="6243578" cy="3331419"/>
          </a:xfrm>
          <a:prstGeom prst="rect">
            <a:avLst/>
          </a:prstGeom>
        </p:spPr>
      </p:pic>
      <p:pic>
        <p:nvPicPr>
          <p:cNvPr id="2" name="Picture 1">
            <a:extLst>
              <a:ext uri="{FF2B5EF4-FFF2-40B4-BE49-F238E27FC236}">
                <a16:creationId xmlns:a16="http://schemas.microsoft.com/office/drawing/2014/main" id="{4CE1C161-A950-9A21-6033-71476DD02991}"/>
              </a:ext>
            </a:extLst>
          </p:cNvPr>
          <p:cNvPicPr>
            <a:picLocks noChangeAspect="1"/>
          </p:cNvPicPr>
          <p:nvPr/>
        </p:nvPicPr>
        <p:blipFill>
          <a:blip r:embed="rId4"/>
          <a:srcRect/>
          <a:stretch/>
        </p:blipFill>
        <p:spPr>
          <a:xfrm>
            <a:off x="10086200" y="5964830"/>
            <a:ext cx="1243613" cy="330334"/>
          </a:xfrm>
          <a:prstGeom prst="rect">
            <a:avLst/>
          </a:prstGeom>
        </p:spPr>
      </p:pic>
      <p:sp>
        <p:nvSpPr>
          <p:cNvPr id="7" name="Rectangle 6">
            <a:extLst>
              <a:ext uri="{FF2B5EF4-FFF2-40B4-BE49-F238E27FC236}">
                <a16:creationId xmlns:a16="http://schemas.microsoft.com/office/drawing/2014/main" id="{9E2E7EE2-1DDF-34C5-7A29-F9E17F34B3D4}"/>
              </a:ext>
            </a:extLst>
          </p:cNvPr>
          <p:cNvSpPr/>
          <p:nvPr/>
        </p:nvSpPr>
        <p:spPr>
          <a:xfrm>
            <a:off x="-11466" y="0"/>
            <a:ext cx="637632" cy="68580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60F8E59-1EAD-B824-6895-AAD7BE2146BE}"/>
              </a:ext>
            </a:extLst>
          </p:cNvPr>
          <p:cNvSpPr/>
          <p:nvPr/>
        </p:nvSpPr>
        <p:spPr>
          <a:xfrm rot="5400000">
            <a:off x="5178442" y="-5178442"/>
            <a:ext cx="972928" cy="11329815"/>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432AA89-A5F3-68FC-77DE-847D78AC3394}"/>
              </a:ext>
            </a:extLst>
          </p:cNvPr>
          <p:cNvSpPr txBox="1"/>
          <p:nvPr/>
        </p:nvSpPr>
        <p:spPr>
          <a:xfrm>
            <a:off x="-2" y="209492"/>
            <a:ext cx="11329815" cy="523220"/>
          </a:xfrm>
          <a:prstGeom prst="rect">
            <a:avLst/>
          </a:prstGeom>
          <a:noFill/>
        </p:spPr>
        <p:txBody>
          <a:bodyPr wrap="square" rtlCol="0">
            <a:spAutoFit/>
          </a:bodyPr>
          <a:lstStyle/>
          <a:p>
            <a:pPr algn="ctr"/>
            <a:r>
              <a:rPr lang="en-US" sz="2800" dirty="0" err="1">
                <a:solidFill>
                  <a:schemeClr val="bg1"/>
                </a:solidFill>
                <a:latin typeface="Century Gothic" panose="020B0502020202020204" pitchFamily="34" charset="0"/>
              </a:rPr>
              <a:t>LawAssure</a:t>
            </a:r>
            <a:r>
              <a:rPr lang="en-US" sz="2800" dirty="0">
                <a:solidFill>
                  <a:schemeClr val="bg1"/>
                </a:solidFill>
                <a:latin typeface="Century Gothic" panose="020B0502020202020204" pitchFamily="34" charset="0"/>
              </a:rPr>
              <a:t> Online Document Center</a:t>
            </a:r>
          </a:p>
        </p:txBody>
      </p:sp>
      <p:sp>
        <p:nvSpPr>
          <p:cNvPr id="12" name="Right Triangle 37">
            <a:extLst>
              <a:ext uri="{FF2B5EF4-FFF2-40B4-BE49-F238E27FC236}">
                <a16:creationId xmlns:a16="http://schemas.microsoft.com/office/drawing/2014/main" id="{328A98BC-9FDB-6AF9-C4F2-1EF46D5A86C1}"/>
              </a:ext>
            </a:extLst>
          </p:cNvPr>
          <p:cNvSpPr/>
          <p:nvPr/>
        </p:nvSpPr>
        <p:spPr>
          <a:xfrm rot="13487162">
            <a:off x="11193054" y="101246"/>
            <a:ext cx="734834" cy="739605"/>
          </a:xfrm>
          <a:custGeom>
            <a:avLst/>
            <a:gdLst>
              <a:gd name="connsiteX0" fmla="*/ 0 w 685388"/>
              <a:gd name="connsiteY0" fmla="*/ 690526 h 690526"/>
              <a:gd name="connsiteX1" fmla="*/ 0 w 685388"/>
              <a:gd name="connsiteY1" fmla="*/ 0 h 690526"/>
              <a:gd name="connsiteX2" fmla="*/ 685388 w 685388"/>
              <a:gd name="connsiteY2" fmla="*/ 690526 h 690526"/>
              <a:gd name="connsiteX3" fmla="*/ 0 w 685388"/>
              <a:gd name="connsiteY3" fmla="*/ 690526 h 690526"/>
              <a:gd name="connsiteX0" fmla="*/ 0 w 734834"/>
              <a:gd name="connsiteY0" fmla="*/ 739605 h 739605"/>
              <a:gd name="connsiteX1" fmla="*/ 49446 w 734834"/>
              <a:gd name="connsiteY1" fmla="*/ 0 h 739605"/>
              <a:gd name="connsiteX2" fmla="*/ 734834 w 734834"/>
              <a:gd name="connsiteY2" fmla="*/ 690526 h 739605"/>
              <a:gd name="connsiteX3" fmla="*/ 0 w 734834"/>
              <a:gd name="connsiteY3" fmla="*/ 739605 h 739605"/>
            </a:gdLst>
            <a:ahLst/>
            <a:cxnLst>
              <a:cxn ang="0">
                <a:pos x="connsiteX0" y="connsiteY0"/>
              </a:cxn>
              <a:cxn ang="0">
                <a:pos x="connsiteX1" y="connsiteY1"/>
              </a:cxn>
              <a:cxn ang="0">
                <a:pos x="connsiteX2" y="connsiteY2"/>
              </a:cxn>
              <a:cxn ang="0">
                <a:pos x="connsiteX3" y="connsiteY3"/>
              </a:cxn>
            </a:cxnLst>
            <a:rect l="l" t="t" r="r" b="b"/>
            <a:pathLst>
              <a:path w="734834" h="739605">
                <a:moveTo>
                  <a:pt x="0" y="739605"/>
                </a:moveTo>
                <a:lnTo>
                  <a:pt x="49446" y="0"/>
                </a:lnTo>
                <a:lnTo>
                  <a:pt x="734834" y="690526"/>
                </a:lnTo>
                <a:lnTo>
                  <a:pt x="0" y="73960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B03DA26-0AA1-8608-3043-83FB55679C55}"/>
              </a:ext>
            </a:extLst>
          </p:cNvPr>
          <p:cNvSpPr/>
          <p:nvPr/>
        </p:nvSpPr>
        <p:spPr>
          <a:xfrm>
            <a:off x="11378919" y="2"/>
            <a:ext cx="98787" cy="972927"/>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FED28306-4B87-1EEF-2E7A-1A292F4DDF43}"/>
              </a:ext>
            </a:extLst>
          </p:cNvPr>
          <p:cNvGrpSpPr/>
          <p:nvPr/>
        </p:nvGrpSpPr>
        <p:grpSpPr>
          <a:xfrm>
            <a:off x="11666718" y="6303265"/>
            <a:ext cx="525282" cy="554735"/>
            <a:chOff x="11666718" y="6303265"/>
            <a:chExt cx="525282" cy="554735"/>
          </a:xfrm>
        </p:grpSpPr>
        <p:sp>
          <p:nvSpPr>
            <p:cNvPr id="17" name="Rectangle 16">
              <a:extLst>
                <a:ext uri="{FF2B5EF4-FFF2-40B4-BE49-F238E27FC236}">
                  <a16:creationId xmlns:a16="http://schemas.microsoft.com/office/drawing/2014/main" id="{DD488EAE-AE96-1E88-26D1-1B39E68EF1EC}"/>
                </a:ext>
              </a:extLst>
            </p:cNvPr>
            <p:cNvSpPr/>
            <p:nvPr/>
          </p:nvSpPr>
          <p:spPr>
            <a:xfrm>
              <a:off x="11666718" y="6457580"/>
              <a:ext cx="525282" cy="400420"/>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07</a:t>
              </a:r>
            </a:p>
          </p:txBody>
        </p:sp>
        <p:sp>
          <p:nvSpPr>
            <p:cNvPr id="18" name="Rectangle 17">
              <a:extLst>
                <a:ext uri="{FF2B5EF4-FFF2-40B4-BE49-F238E27FC236}">
                  <a16:creationId xmlns:a16="http://schemas.microsoft.com/office/drawing/2014/main" id="{A32FB2B0-FA9E-A4CE-3B9A-794805A05090}"/>
                </a:ext>
              </a:extLst>
            </p:cNvPr>
            <p:cNvSpPr/>
            <p:nvPr/>
          </p:nvSpPr>
          <p:spPr>
            <a:xfrm>
              <a:off x="11666718" y="6303265"/>
              <a:ext cx="525282" cy="104664"/>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44375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423E7B71-F531-374F-A893-E89E106E6C15}"/>
              </a:ext>
            </a:extLst>
          </p:cNvPr>
          <p:cNvGrpSpPr/>
          <p:nvPr/>
        </p:nvGrpSpPr>
        <p:grpSpPr>
          <a:xfrm>
            <a:off x="11666718" y="6303265"/>
            <a:ext cx="525282" cy="554735"/>
            <a:chOff x="11666718" y="6303265"/>
            <a:chExt cx="525282" cy="554735"/>
          </a:xfrm>
        </p:grpSpPr>
        <p:sp>
          <p:nvSpPr>
            <p:cNvPr id="22" name="Rectangle 21">
              <a:extLst>
                <a:ext uri="{FF2B5EF4-FFF2-40B4-BE49-F238E27FC236}">
                  <a16:creationId xmlns:a16="http://schemas.microsoft.com/office/drawing/2014/main" id="{5AB9E51A-78D9-DB49-BE03-DB4B39A4779B}"/>
                </a:ext>
              </a:extLst>
            </p:cNvPr>
            <p:cNvSpPr/>
            <p:nvPr/>
          </p:nvSpPr>
          <p:spPr>
            <a:xfrm>
              <a:off x="11666718" y="6457580"/>
              <a:ext cx="525282" cy="400420"/>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08</a:t>
              </a:r>
            </a:p>
          </p:txBody>
        </p:sp>
        <p:sp>
          <p:nvSpPr>
            <p:cNvPr id="23" name="Rectangle 22">
              <a:extLst>
                <a:ext uri="{FF2B5EF4-FFF2-40B4-BE49-F238E27FC236}">
                  <a16:creationId xmlns:a16="http://schemas.microsoft.com/office/drawing/2014/main" id="{5E06F8E9-CF1E-3049-8C29-4FB2CF4A8D8F}"/>
                </a:ext>
              </a:extLst>
            </p:cNvPr>
            <p:cNvSpPr/>
            <p:nvPr/>
          </p:nvSpPr>
          <p:spPr>
            <a:xfrm>
              <a:off x="11666718" y="6303265"/>
              <a:ext cx="525282" cy="104664"/>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15A4C236-2B05-FC43-828B-A6CA44F7D665}"/>
              </a:ext>
            </a:extLst>
          </p:cNvPr>
          <p:cNvSpPr/>
          <p:nvPr/>
        </p:nvSpPr>
        <p:spPr>
          <a:xfrm rot="5400000">
            <a:off x="6110246" y="-5298832"/>
            <a:ext cx="782919" cy="11380587"/>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2A3BA2B-6071-B944-BA61-6B9DB68BA0A3}"/>
              </a:ext>
            </a:extLst>
          </p:cNvPr>
          <p:cNvSpPr/>
          <p:nvPr/>
        </p:nvSpPr>
        <p:spPr>
          <a:xfrm flipH="1">
            <a:off x="657411" y="0"/>
            <a:ext cx="111361" cy="782919"/>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9" name="Right Triangle 28">
            <a:extLst>
              <a:ext uri="{FF2B5EF4-FFF2-40B4-BE49-F238E27FC236}">
                <a16:creationId xmlns:a16="http://schemas.microsoft.com/office/drawing/2014/main" id="{5F9E76CD-F21F-3349-9146-76CDC0C6D8DF}"/>
              </a:ext>
            </a:extLst>
          </p:cNvPr>
          <p:cNvSpPr/>
          <p:nvPr/>
        </p:nvSpPr>
        <p:spPr>
          <a:xfrm rot="8136421" flipH="1">
            <a:off x="338211" y="113131"/>
            <a:ext cx="538849" cy="561505"/>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B560FB4C-73D4-CD4C-9793-7CC0480328B6}"/>
              </a:ext>
            </a:extLst>
          </p:cNvPr>
          <p:cNvSpPr txBox="1"/>
          <p:nvPr/>
        </p:nvSpPr>
        <p:spPr>
          <a:xfrm>
            <a:off x="810015" y="129851"/>
            <a:ext cx="11380588" cy="523220"/>
          </a:xfrm>
          <a:prstGeom prst="rect">
            <a:avLst/>
          </a:prstGeom>
          <a:noFill/>
        </p:spPr>
        <p:txBody>
          <a:bodyPr wrap="square" rtlCol="0">
            <a:spAutoFit/>
          </a:bodyPr>
          <a:lstStyle/>
          <a:p>
            <a:pPr algn="ctr"/>
            <a:r>
              <a:rPr lang="en-US" sz="2800" dirty="0">
                <a:solidFill>
                  <a:schemeClr val="bg1"/>
                </a:solidFill>
                <a:latin typeface="Century Gothic" panose="020B0502020202020204" pitchFamily="34" charset="0"/>
              </a:rPr>
              <a:t>Members Drive Stress-Free With </a:t>
            </a:r>
            <a:r>
              <a:rPr lang="en-US" sz="2800" dirty="0" err="1">
                <a:solidFill>
                  <a:schemeClr val="bg1"/>
                </a:solidFill>
                <a:latin typeface="Century Gothic" panose="020B0502020202020204" pitchFamily="34" charset="0"/>
              </a:rPr>
              <a:t>TurnSignl</a:t>
            </a:r>
            <a:endParaRPr lang="en-US" sz="2800" dirty="0">
              <a:solidFill>
                <a:schemeClr val="bg1"/>
              </a:solidFill>
              <a:latin typeface="Century Gothic" panose="020B0502020202020204" pitchFamily="34" charset="0"/>
            </a:endParaRPr>
          </a:p>
        </p:txBody>
      </p:sp>
      <p:sp>
        <p:nvSpPr>
          <p:cNvPr id="31" name="Rectangle 30">
            <a:extLst>
              <a:ext uri="{FF2B5EF4-FFF2-40B4-BE49-F238E27FC236}">
                <a16:creationId xmlns:a16="http://schemas.microsoft.com/office/drawing/2014/main" id="{7B84DD9E-B5B7-0E44-AACC-657E00A21CC3}"/>
              </a:ext>
            </a:extLst>
          </p:cNvPr>
          <p:cNvSpPr/>
          <p:nvPr/>
        </p:nvSpPr>
        <p:spPr>
          <a:xfrm>
            <a:off x="11666718" y="-1"/>
            <a:ext cx="536858" cy="6253615"/>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2" name="Picture 1" descr="A picture containing text, sign, clipart&#10;&#10;Description automatically generated">
            <a:extLst>
              <a:ext uri="{FF2B5EF4-FFF2-40B4-BE49-F238E27FC236}">
                <a16:creationId xmlns:a16="http://schemas.microsoft.com/office/drawing/2014/main" id="{864FC0B0-4CAA-94CF-5475-6134A35E15E2}"/>
              </a:ext>
            </a:extLst>
          </p:cNvPr>
          <p:cNvPicPr>
            <a:picLocks noChangeAspect="1"/>
          </p:cNvPicPr>
          <p:nvPr/>
        </p:nvPicPr>
        <p:blipFill>
          <a:blip r:embed="rId2"/>
          <a:stretch>
            <a:fillRect/>
          </a:stretch>
        </p:blipFill>
        <p:spPr>
          <a:xfrm>
            <a:off x="9826048" y="6048476"/>
            <a:ext cx="1554729" cy="410276"/>
          </a:xfrm>
          <a:prstGeom prst="rect">
            <a:avLst/>
          </a:prstGeom>
        </p:spPr>
      </p:pic>
      <p:sp>
        <p:nvSpPr>
          <p:cNvPr id="5" name="TextBox 4">
            <a:extLst>
              <a:ext uri="{FF2B5EF4-FFF2-40B4-BE49-F238E27FC236}">
                <a16:creationId xmlns:a16="http://schemas.microsoft.com/office/drawing/2014/main" id="{4D3D259D-F43A-33A0-169C-F0EF5F1E49A3}"/>
              </a:ext>
            </a:extLst>
          </p:cNvPr>
          <p:cNvSpPr txBox="1"/>
          <p:nvPr/>
        </p:nvSpPr>
        <p:spPr>
          <a:xfrm>
            <a:off x="415642" y="1153552"/>
            <a:ext cx="2911032" cy="2677656"/>
          </a:xfrm>
          <a:prstGeom prst="rect">
            <a:avLst/>
          </a:prstGeom>
          <a:noFill/>
        </p:spPr>
        <p:txBody>
          <a:bodyPr wrap="square" rtlCol="0">
            <a:spAutoFit/>
          </a:bodyPr>
          <a:lstStyle/>
          <a:p>
            <a:r>
              <a:rPr lang="en-US" sz="1050" b="1" dirty="0">
                <a:solidFill>
                  <a:srgbClr val="F16221"/>
                </a:solidFill>
                <a:effectLst/>
                <a:latin typeface="Gilroy Bold" pitchFamily="2" charset="77"/>
              </a:rPr>
              <a:t>What Is </a:t>
            </a:r>
            <a:r>
              <a:rPr lang="en-US" sz="1050" b="1" dirty="0" err="1">
                <a:solidFill>
                  <a:srgbClr val="F16221"/>
                </a:solidFill>
                <a:effectLst/>
                <a:latin typeface="Gilroy Bold" pitchFamily="2" charset="77"/>
              </a:rPr>
              <a:t>TurnSignl</a:t>
            </a:r>
            <a:r>
              <a:rPr lang="en-US" sz="1050" b="1" dirty="0">
                <a:solidFill>
                  <a:srgbClr val="F16221"/>
                </a:solidFill>
                <a:effectLst/>
                <a:latin typeface="Gilroy Bold" pitchFamily="2" charset="77"/>
              </a:rPr>
              <a:t>? </a:t>
            </a:r>
          </a:p>
          <a:p>
            <a:endParaRPr lang="en-US" sz="1050" dirty="0">
              <a:solidFill>
                <a:srgbClr val="F16221"/>
              </a:solidFill>
              <a:effectLst/>
              <a:latin typeface="Gilroy SemiBold Italic" pitchFamily="2" charset="77"/>
            </a:endParaRPr>
          </a:p>
          <a:p>
            <a:r>
              <a:rPr lang="en-US" sz="1050" dirty="0" err="1">
                <a:solidFill>
                  <a:srgbClr val="35496B"/>
                </a:solidFill>
                <a:effectLst/>
                <a:latin typeface="Arial" panose="020B0604020202020204" pitchFamily="34" charset="0"/>
                <a:cs typeface="Arial" panose="020B0604020202020204" pitchFamily="34" charset="0"/>
              </a:rPr>
              <a:t>TurnSignl</a:t>
            </a:r>
            <a:r>
              <a:rPr lang="en-US" sz="1050" dirty="0">
                <a:solidFill>
                  <a:srgbClr val="35496B"/>
                </a:solidFill>
                <a:effectLst/>
                <a:latin typeface="Arial" panose="020B0604020202020204" pitchFamily="34" charset="0"/>
                <a:cs typeface="Arial" panose="020B0604020202020204" pitchFamily="34" charset="0"/>
              </a:rPr>
              <a:t> is a groundbreaking mobile app that allows drivers and their families to chat face-to-face (think “FaceTime”) with an attorney when they’re pulled over or in an auto accident. </a:t>
            </a:r>
          </a:p>
          <a:p>
            <a:endParaRPr lang="en-US" sz="1050" dirty="0">
              <a:solidFill>
                <a:srgbClr val="35496B"/>
              </a:solidFill>
              <a:effectLst/>
              <a:latin typeface="Arial" panose="020B0604020202020204" pitchFamily="34" charset="0"/>
              <a:cs typeface="Arial" panose="020B0604020202020204" pitchFamily="34" charset="0"/>
            </a:endParaRPr>
          </a:p>
          <a:p>
            <a:r>
              <a:rPr lang="en-US" sz="1050" dirty="0">
                <a:solidFill>
                  <a:srgbClr val="35496B"/>
                </a:solidFill>
                <a:effectLst/>
                <a:latin typeface="Arial" panose="020B0604020202020204" pitchFamily="34" charset="0"/>
                <a:cs typeface="Arial" panose="020B0604020202020204" pitchFamily="34" charset="0"/>
              </a:rPr>
              <a:t>Attorneys on </a:t>
            </a:r>
            <a:r>
              <a:rPr lang="en-US" sz="1050" dirty="0" err="1">
                <a:solidFill>
                  <a:srgbClr val="35496B"/>
                </a:solidFill>
                <a:effectLst/>
                <a:latin typeface="Arial" panose="020B0604020202020204" pitchFamily="34" charset="0"/>
                <a:cs typeface="Arial" panose="020B0604020202020204" pitchFamily="34" charset="0"/>
              </a:rPr>
              <a:t>TurnSignl</a:t>
            </a:r>
            <a:r>
              <a:rPr lang="en-US" sz="1050" dirty="0">
                <a:solidFill>
                  <a:srgbClr val="35496B"/>
                </a:solidFill>
                <a:effectLst/>
                <a:latin typeface="Arial" panose="020B0604020202020204" pitchFamily="34" charset="0"/>
                <a:cs typeface="Arial" panose="020B0604020202020204" pitchFamily="34" charset="0"/>
              </a:rPr>
              <a:t> are experts in personal injury, traffic issues and criminal law, and trained to help ease anxiety and reduce tension during these interactions. </a:t>
            </a:r>
          </a:p>
          <a:p>
            <a:r>
              <a:rPr lang="en-US" sz="1050" dirty="0" err="1">
                <a:solidFill>
                  <a:srgbClr val="35496B"/>
                </a:solidFill>
                <a:effectLst/>
                <a:latin typeface="Arial" panose="020B0604020202020204" pitchFamily="34" charset="0"/>
                <a:cs typeface="Arial" panose="020B0604020202020204" pitchFamily="34" charset="0"/>
              </a:rPr>
              <a:t>TurnSignl’s</a:t>
            </a:r>
            <a:r>
              <a:rPr lang="en-US" sz="1050" dirty="0">
                <a:solidFill>
                  <a:srgbClr val="35496B"/>
                </a:solidFill>
                <a:effectLst/>
                <a:latin typeface="Arial" panose="020B0604020202020204" pitchFamily="34" charset="0"/>
                <a:cs typeface="Arial" panose="020B0604020202020204" pitchFamily="34" charset="0"/>
              </a:rPr>
              <a:t> mission is to de-escalate roadside interactions, protect a members’/families’ civil rights and ensure both drivers and law enforcement return home safely. </a:t>
            </a:r>
          </a:p>
        </p:txBody>
      </p:sp>
      <p:pic>
        <p:nvPicPr>
          <p:cNvPr id="7" name="Picture 6" descr="A screenshot of a white background&#10;&#10;Description automatically generated">
            <a:extLst>
              <a:ext uri="{FF2B5EF4-FFF2-40B4-BE49-F238E27FC236}">
                <a16:creationId xmlns:a16="http://schemas.microsoft.com/office/drawing/2014/main" id="{A6BED164-EE45-A077-C048-5173D303C64E}"/>
              </a:ext>
            </a:extLst>
          </p:cNvPr>
          <p:cNvPicPr>
            <a:picLocks noChangeAspect="1"/>
          </p:cNvPicPr>
          <p:nvPr/>
        </p:nvPicPr>
        <p:blipFill>
          <a:blip r:embed="rId3"/>
          <a:stretch>
            <a:fillRect/>
          </a:stretch>
        </p:blipFill>
        <p:spPr>
          <a:xfrm>
            <a:off x="3539054" y="1153552"/>
            <a:ext cx="4892397" cy="3334078"/>
          </a:xfrm>
          <a:prstGeom prst="rect">
            <a:avLst/>
          </a:prstGeom>
        </p:spPr>
      </p:pic>
      <p:pic>
        <p:nvPicPr>
          <p:cNvPr id="9" name="Picture 8" descr="A screenshot of a phone&#10;&#10;Description automatically generated">
            <a:extLst>
              <a:ext uri="{FF2B5EF4-FFF2-40B4-BE49-F238E27FC236}">
                <a16:creationId xmlns:a16="http://schemas.microsoft.com/office/drawing/2014/main" id="{3967E31D-E9A2-59F7-5E69-A2F873490094}"/>
              </a:ext>
            </a:extLst>
          </p:cNvPr>
          <p:cNvPicPr>
            <a:picLocks noChangeAspect="1"/>
          </p:cNvPicPr>
          <p:nvPr/>
        </p:nvPicPr>
        <p:blipFill>
          <a:blip r:embed="rId4"/>
          <a:stretch>
            <a:fillRect/>
          </a:stretch>
        </p:blipFill>
        <p:spPr>
          <a:xfrm>
            <a:off x="9008139" y="1089122"/>
            <a:ext cx="2658579" cy="3398508"/>
          </a:xfrm>
          <a:prstGeom prst="rect">
            <a:avLst/>
          </a:prstGeom>
        </p:spPr>
      </p:pic>
      <p:sp>
        <p:nvSpPr>
          <p:cNvPr id="12" name="TextBox 11">
            <a:extLst>
              <a:ext uri="{FF2B5EF4-FFF2-40B4-BE49-F238E27FC236}">
                <a16:creationId xmlns:a16="http://schemas.microsoft.com/office/drawing/2014/main" id="{B1F065B3-7E32-4547-9A35-25DFBEFF304C}"/>
              </a:ext>
            </a:extLst>
          </p:cNvPr>
          <p:cNvSpPr txBox="1"/>
          <p:nvPr/>
        </p:nvSpPr>
        <p:spPr>
          <a:xfrm>
            <a:off x="415642" y="4688785"/>
            <a:ext cx="9124466" cy="1015663"/>
          </a:xfrm>
          <a:prstGeom prst="rect">
            <a:avLst/>
          </a:prstGeom>
          <a:noFill/>
        </p:spPr>
        <p:txBody>
          <a:bodyPr wrap="square">
            <a:spAutoFit/>
          </a:bodyPr>
          <a:lstStyle/>
          <a:p>
            <a:r>
              <a:rPr lang="en-US" sz="1200" b="1" dirty="0">
                <a:solidFill>
                  <a:srgbClr val="35496B"/>
                </a:solidFill>
                <a:effectLst/>
                <a:latin typeface="Gilroy Bold" pitchFamily="2" charset="77"/>
              </a:rPr>
              <a:t>You deserve peace of mind on every drive. </a:t>
            </a:r>
          </a:p>
          <a:p>
            <a:endParaRPr lang="en-US" sz="1200" dirty="0">
              <a:solidFill>
                <a:srgbClr val="35496B"/>
              </a:solidFill>
              <a:effectLst/>
              <a:latin typeface="Gilroy SemiBold Italic" pitchFamily="2" charset="77"/>
            </a:endParaRPr>
          </a:p>
          <a:p>
            <a:r>
              <a:rPr lang="en-US" sz="1200" b="1" dirty="0">
                <a:solidFill>
                  <a:srgbClr val="35496B"/>
                </a:solidFill>
                <a:effectLst/>
                <a:latin typeface="Gilroy Bold" pitchFamily="2" charset="77"/>
              </a:rPr>
              <a:t>Download </a:t>
            </a:r>
            <a:r>
              <a:rPr lang="en-US" sz="1200" b="1" dirty="0" err="1">
                <a:solidFill>
                  <a:srgbClr val="35496B"/>
                </a:solidFill>
                <a:effectLst/>
                <a:latin typeface="Gilroy Bold" pitchFamily="2" charset="77"/>
              </a:rPr>
              <a:t>TurnSignl</a:t>
            </a:r>
            <a:r>
              <a:rPr lang="en-US" sz="1200" b="1" dirty="0">
                <a:solidFill>
                  <a:srgbClr val="35496B"/>
                </a:solidFill>
                <a:effectLst/>
                <a:latin typeface="Gilroy Bold" pitchFamily="2" charset="77"/>
              </a:rPr>
              <a:t> today and you’ll always have an attorney in the passenger seat.</a:t>
            </a:r>
          </a:p>
          <a:p>
            <a:r>
              <a:rPr lang="en-US" sz="1200" b="1" dirty="0">
                <a:solidFill>
                  <a:srgbClr val="35496B"/>
                </a:solidFill>
                <a:effectLst/>
                <a:latin typeface="Gilroy Bold" pitchFamily="2" charset="77"/>
              </a:rPr>
              <a:t> </a:t>
            </a:r>
            <a:endParaRPr lang="en-US" sz="1200" dirty="0">
              <a:solidFill>
                <a:srgbClr val="35496B"/>
              </a:solidFill>
              <a:effectLst/>
              <a:latin typeface="Gilroy SemiBold Italic" pitchFamily="2" charset="77"/>
            </a:endParaRPr>
          </a:p>
          <a:p>
            <a:r>
              <a:rPr lang="en-US" sz="1200" b="1" dirty="0">
                <a:solidFill>
                  <a:srgbClr val="F16221"/>
                </a:solidFill>
                <a:effectLst/>
                <a:latin typeface="Gilroy Bold" pitchFamily="2" charset="77"/>
              </a:rPr>
              <a:t>Learn more: </a:t>
            </a:r>
            <a:r>
              <a:rPr lang="en-US" sz="1200" b="1" dirty="0" err="1">
                <a:solidFill>
                  <a:srgbClr val="F16221"/>
                </a:solidFill>
                <a:effectLst/>
                <a:latin typeface="Gilroy Bold" pitchFamily="2" charset="77"/>
              </a:rPr>
              <a:t>turnsignl.com</a:t>
            </a:r>
            <a:r>
              <a:rPr lang="en-US" sz="1200" b="1" dirty="0">
                <a:solidFill>
                  <a:srgbClr val="F16221"/>
                </a:solidFill>
                <a:effectLst/>
                <a:latin typeface="Gilroy Bold" pitchFamily="2" charset="77"/>
              </a:rPr>
              <a:t>/legal-ease </a:t>
            </a:r>
            <a:endParaRPr lang="en-US" sz="1200" dirty="0">
              <a:solidFill>
                <a:srgbClr val="F16221"/>
              </a:solidFill>
              <a:effectLst/>
              <a:latin typeface="Gilroy SemiBold Italic" pitchFamily="2" charset="77"/>
            </a:endParaRPr>
          </a:p>
        </p:txBody>
      </p:sp>
      <p:sp>
        <p:nvSpPr>
          <p:cNvPr id="13" name="TextBox 12">
            <a:extLst>
              <a:ext uri="{FF2B5EF4-FFF2-40B4-BE49-F238E27FC236}">
                <a16:creationId xmlns:a16="http://schemas.microsoft.com/office/drawing/2014/main" id="{D431286C-C37B-F006-92E2-6899683003BF}"/>
              </a:ext>
            </a:extLst>
          </p:cNvPr>
          <p:cNvSpPr txBox="1"/>
          <p:nvPr/>
        </p:nvSpPr>
        <p:spPr>
          <a:xfrm>
            <a:off x="415642" y="5899671"/>
            <a:ext cx="9144270" cy="707886"/>
          </a:xfrm>
          <a:prstGeom prst="rect">
            <a:avLst/>
          </a:prstGeom>
          <a:noFill/>
        </p:spPr>
        <p:txBody>
          <a:bodyPr wrap="square" rtlCol="0">
            <a:spAutoFit/>
          </a:bodyPr>
          <a:lstStyle/>
          <a:p>
            <a:r>
              <a:rPr lang="en-US" sz="800" b="0" i="0" dirty="0">
                <a:solidFill>
                  <a:srgbClr val="172B4D"/>
                </a:solidFill>
                <a:effectLst/>
                <a:latin typeface="-apple-system"/>
              </a:rPr>
              <a:t>Please note that neither </a:t>
            </a:r>
            <a:r>
              <a:rPr lang="en-US" sz="800" b="0" i="0" dirty="0" err="1">
                <a:solidFill>
                  <a:srgbClr val="172B4D"/>
                </a:solidFill>
                <a:effectLst/>
                <a:latin typeface="-apple-system"/>
              </a:rPr>
              <a:t>TurnSignl</a:t>
            </a:r>
            <a:r>
              <a:rPr lang="en-US" sz="800" b="0" i="0" dirty="0">
                <a:solidFill>
                  <a:srgbClr val="172B4D"/>
                </a:solidFill>
                <a:effectLst/>
                <a:latin typeface="-apple-system"/>
              </a:rPr>
              <a:t>, LegalEASE, nor Employer endorses or recommends any lawyer or law firm that advertises on </a:t>
            </a:r>
            <a:r>
              <a:rPr lang="en-US" sz="800" b="0" i="0" dirty="0" err="1">
                <a:solidFill>
                  <a:srgbClr val="172B4D"/>
                </a:solidFill>
                <a:effectLst/>
                <a:latin typeface="-apple-system"/>
              </a:rPr>
              <a:t>TurnSignl's</a:t>
            </a:r>
            <a:r>
              <a:rPr lang="en-US" sz="800" b="0" i="0" dirty="0">
                <a:solidFill>
                  <a:srgbClr val="172B4D"/>
                </a:solidFill>
                <a:effectLst/>
                <a:latin typeface="-apple-system"/>
              </a:rPr>
              <a:t> platform, and make no representation and have not made any judgment as to the qualifications, expertise, or credentials of any lawyer or law firm participating on </a:t>
            </a:r>
            <a:r>
              <a:rPr lang="en-US" sz="800" b="0" i="0" dirty="0" err="1">
                <a:solidFill>
                  <a:srgbClr val="172B4D"/>
                </a:solidFill>
                <a:effectLst/>
                <a:latin typeface="-apple-system"/>
              </a:rPr>
              <a:t>TurnSignl's</a:t>
            </a:r>
            <a:r>
              <a:rPr lang="en-US" sz="800" b="0" i="0" dirty="0">
                <a:solidFill>
                  <a:srgbClr val="172B4D"/>
                </a:solidFill>
                <a:effectLst/>
                <a:latin typeface="-apple-system"/>
              </a:rPr>
              <a:t> platform. In offering these legal plan benefits to its employees and their covered family members as defined under the terms of the legal plan ("Users"), Employer does so without any guarantees or warranties, either express or implied. Neither LegalEASE nor Employer shall be liable for any personal injury, damages or losses arising from any User's use of the </a:t>
            </a:r>
            <a:r>
              <a:rPr lang="en-US" sz="800" b="0" i="0" dirty="0" err="1">
                <a:solidFill>
                  <a:srgbClr val="172B4D"/>
                </a:solidFill>
                <a:effectLst/>
                <a:latin typeface="-apple-system"/>
              </a:rPr>
              <a:t>TurnSignl</a:t>
            </a:r>
            <a:r>
              <a:rPr lang="en-US" sz="800" b="0" i="0" dirty="0">
                <a:solidFill>
                  <a:srgbClr val="172B4D"/>
                </a:solidFill>
                <a:effectLst/>
                <a:latin typeface="-apple-system"/>
              </a:rPr>
              <a:t> app or associated legal guidance or services. Users release and discharge, to the fullest extent permitted by law, LegalEASE and Employer and their respective related entities, and the officers, employees, and agents of each, from any and all claims, damages, loss, cost, or expense that may result directly or indirectly from use of the </a:t>
            </a:r>
            <a:r>
              <a:rPr lang="en-US" sz="800" b="0" i="0" dirty="0" err="1">
                <a:solidFill>
                  <a:srgbClr val="172B4D"/>
                </a:solidFill>
                <a:effectLst/>
                <a:latin typeface="-apple-system"/>
              </a:rPr>
              <a:t>TurnSignl</a:t>
            </a:r>
            <a:r>
              <a:rPr lang="en-US" sz="800" b="0" i="0" dirty="0">
                <a:solidFill>
                  <a:srgbClr val="172B4D"/>
                </a:solidFill>
                <a:effectLst/>
                <a:latin typeface="-apple-system"/>
              </a:rPr>
              <a:t> app or associated legal guidance or services.</a:t>
            </a:r>
            <a:endParaRPr lang="en-US" sz="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6247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3549">
        <p159:morph option="byObject"/>
      </p:transition>
    </mc:Choice>
    <mc:Fallback xmlns="">
      <p:transition spd="slow" advTm="13549">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Oval 84">
            <a:extLst>
              <a:ext uri="{FF2B5EF4-FFF2-40B4-BE49-F238E27FC236}">
                <a16:creationId xmlns:a16="http://schemas.microsoft.com/office/drawing/2014/main" id="{91662E14-989E-9245-93EB-33B28A1887B3}"/>
              </a:ext>
            </a:extLst>
          </p:cNvPr>
          <p:cNvSpPr/>
          <p:nvPr/>
        </p:nvSpPr>
        <p:spPr>
          <a:xfrm rot="20484386">
            <a:off x="2024558" y="269435"/>
            <a:ext cx="6372089" cy="6578533"/>
          </a:xfrm>
          <a:custGeom>
            <a:avLst/>
            <a:gdLst>
              <a:gd name="connsiteX0" fmla="*/ 0 w 6440850"/>
              <a:gd name="connsiteY0" fmla="*/ 3007637 h 6015273"/>
              <a:gd name="connsiteX1" fmla="*/ 3220425 w 6440850"/>
              <a:gd name="connsiteY1" fmla="*/ 0 h 6015273"/>
              <a:gd name="connsiteX2" fmla="*/ 6440850 w 6440850"/>
              <a:gd name="connsiteY2" fmla="*/ 3007637 h 6015273"/>
              <a:gd name="connsiteX3" fmla="*/ 3220425 w 6440850"/>
              <a:gd name="connsiteY3" fmla="*/ 6015274 h 6015273"/>
              <a:gd name="connsiteX4" fmla="*/ 0 w 6440850"/>
              <a:gd name="connsiteY4" fmla="*/ 3007637 h 6015273"/>
              <a:gd name="connsiteX0" fmla="*/ 0 w 5635781"/>
              <a:gd name="connsiteY0" fmla="*/ 3077284 h 6015424"/>
              <a:gd name="connsiteX1" fmla="*/ 2415356 w 5635781"/>
              <a:gd name="connsiteY1" fmla="*/ 73 h 6015424"/>
              <a:gd name="connsiteX2" fmla="*/ 5635781 w 5635781"/>
              <a:gd name="connsiteY2" fmla="*/ 3007710 h 6015424"/>
              <a:gd name="connsiteX3" fmla="*/ 2415356 w 5635781"/>
              <a:gd name="connsiteY3" fmla="*/ 6015347 h 6015424"/>
              <a:gd name="connsiteX4" fmla="*/ 0 w 5635781"/>
              <a:gd name="connsiteY4" fmla="*/ 3077284 h 6015424"/>
              <a:gd name="connsiteX0" fmla="*/ 138091 w 5773872"/>
              <a:gd name="connsiteY0" fmla="*/ 3077284 h 6015444"/>
              <a:gd name="connsiteX1" fmla="*/ 2553447 w 5773872"/>
              <a:gd name="connsiteY1" fmla="*/ 73 h 6015444"/>
              <a:gd name="connsiteX2" fmla="*/ 5773872 w 5773872"/>
              <a:gd name="connsiteY2" fmla="*/ 3007710 h 6015444"/>
              <a:gd name="connsiteX3" fmla="*/ 2553447 w 5773872"/>
              <a:gd name="connsiteY3" fmla="*/ 6015347 h 6015444"/>
              <a:gd name="connsiteX4" fmla="*/ 138091 w 5773872"/>
              <a:gd name="connsiteY4" fmla="*/ 3077284 h 6015444"/>
              <a:gd name="connsiteX0" fmla="*/ 138091 w 5774376"/>
              <a:gd name="connsiteY0" fmla="*/ 3077284 h 6015444"/>
              <a:gd name="connsiteX1" fmla="*/ 2553447 w 5774376"/>
              <a:gd name="connsiteY1" fmla="*/ 73 h 6015444"/>
              <a:gd name="connsiteX2" fmla="*/ 5773872 w 5774376"/>
              <a:gd name="connsiteY2" fmla="*/ 3007710 h 6015444"/>
              <a:gd name="connsiteX3" fmla="*/ 2553447 w 5774376"/>
              <a:gd name="connsiteY3" fmla="*/ 6015347 h 6015444"/>
              <a:gd name="connsiteX4" fmla="*/ 138091 w 5774376"/>
              <a:gd name="connsiteY4" fmla="*/ 3077284 h 6015444"/>
              <a:gd name="connsiteX0" fmla="*/ 138091 w 5774376"/>
              <a:gd name="connsiteY0" fmla="*/ 3077282 h 6015442"/>
              <a:gd name="connsiteX1" fmla="*/ 2553447 w 5774376"/>
              <a:gd name="connsiteY1" fmla="*/ 71 h 6015442"/>
              <a:gd name="connsiteX2" fmla="*/ 5773872 w 5774376"/>
              <a:gd name="connsiteY2" fmla="*/ 3007708 h 6015442"/>
              <a:gd name="connsiteX3" fmla="*/ 2553447 w 5774376"/>
              <a:gd name="connsiteY3" fmla="*/ 6015345 h 6015442"/>
              <a:gd name="connsiteX4" fmla="*/ 138091 w 5774376"/>
              <a:gd name="connsiteY4" fmla="*/ 3077282 h 6015442"/>
              <a:gd name="connsiteX0" fmla="*/ 204450 w 5840735"/>
              <a:gd name="connsiteY0" fmla="*/ 3078606 h 6016766"/>
              <a:gd name="connsiteX1" fmla="*/ 2619806 w 5840735"/>
              <a:gd name="connsiteY1" fmla="*/ 1395 h 6016766"/>
              <a:gd name="connsiteX2" fmla="*/ 5840231 w 5840735"/>
              <a:gd name="connsiteY2" fmla="*/ 3009032 h 6016766"/>
              <a:gd name="connsiteX3" fmla="*/ 2619806 w 5840735"/>
              <a:gd name="connsiteY3" fmla="*/ 6016669 h 6016766"/>
              <a:gd name="connsiteX4" fmla="*/ 204450 w 5840735"/>
              <a:gd name="connsiteY4" fmla="*/ 3078606 h 6016766"/>
              <a:gd name="connsiteX0" fmla="*/ 204450 w 5840231"/>
              <a:gd name="connsiteY0" fmla="*/ 3078606 h 6016766"/>
              <a:gd name="connsiteX1" fmla="*/ 2619806 w 5840231"/>
              <a:gd name="connsiteY1" fmla="*/ 1395 h 6016766"/>
              <a:gd name="connsiteX2" fmla="*/ 5840231 w 5840231"/>
              <a:gd name="connsiteY2" fmla="*/ 3009032 h 6016766"/>
              <a:gd name="connsiteX3" fmla="*/ 2619806 w 5840231"/>
              <a:gd name="connsiteY3" fmla="*/ 6016669 h 6016766"/>
              <a:gd name="connsiteX4" fmla="*/ 204450 w 5840231"/>
              <a:gd name="connsiteY4" fmla="*/ 3078606 h 6016766"/>
              <a:gd name="connsiteX0" fmla="*/ 136999 w 5633632"/>
              <a:gd name="connsiteY0" fmla="*/ 3077213 h 6015284"/>
              <a:gd name="connsiteX1" fmla="*/ 2552355 w 5633632"/>
              <a:gd name="connsiteY1" fmla="*/ 2 h 6015284"/>
              <a:gd name="connsiteX2" fmla="*/ 5633632 w 5633632"/>
              <a:gd name="connsiteY2" fmla="*/ 3087152 h 6015284"/>
              <a:gd name="connsiteX3" fmla="*/ 2552355 w 5633632"/>
              <a:gd name="connsiteY3" fmla="*/ 6015276 h 6015284"/>
              <a:gd name="connsiteX4" fmla="*/ 136999 w 5633632"/>
              <a:gd name="connsiteY4" fmla="*/ 3077213 h 6015284"/>
              <a:gd name="connsiteX0" fmla="*/ 136999 w 5658503"/>
              <a:gd name="connsiteY0" fmla="*/ 3077213 h 6015284"/>
              <a:gd name="connsiteX1" fmla="*/ 2552355 w 5658503"/>
              <a:gd name="connsiteY1" fmla="*/ 2 h 6015284"/>
              <a:gd name="connsiteX2" fmla="*/ 5633632 w 5658503"/>
              <a:gd name="connsiteY2" fmla="*/ 3087152 h 6015284"/>
              <a:gd name="connsiteX3" fmla="*/ 2552355 w 5658503"/>
              <a:gd name="connsiteY3" fmla="*/ 6015276 h 6015284"/>
              <a:gd name="connsiteX4" fmla="*/ 136999 w 5658503"/>
              <a:gd name="connsiteY4" fmla="*/ 3077213 h 6015284"/>
              <a:gd name="connsiteX0" fmla="*/ 136999 w 5784319"/>
              <a:gd name="connsiteY0" fmla="*/ 3077213 h 6015284"/>
              <a:gd name="connsiteX1" fmla="*/ 2552355 w 5784319"/>
              <a:gd name="connsiteY1" fmla="*/ 2 h 6015284"/>
              <a:gd name="connsiteX2" fmla="*/ 5633632 w 5784319"/>
              <a:gd name="connsiteY2" fmla="*/ 3087152 h 6015284"/>
              <a:gd name="connsiteX3" fmla="*/ 2552355 w 5784319"/>
              <a:gd name="connsiteY3" fmla="*/ 6015276 h 6015284"/>
              <a:gd name="connsiteX4" fmla="*/ 136999 w 5784319"/>
              <a:gd name="connsiteY4" fmla="*/ 3077213 h 6015284"/>
              <a:gd name="connsiteX0" fmla="*/ 220990 w 5931403"/>
              <a:gd name="connsiteY0" fmla="*/ 3078797 h 6016868"/>
              <a:gd name="connsiteX1" fmla="*/ 2636346 w 5931403"/>
              <a:gd name="connsiteY1" fmla="*/ 1586 h 6016868"/>
              <a:gd name="connsiteX2" fmla="*/ 5717623 w 5931403"/>
              <a:gd name="connsiteY2" fmla="*/ 3088736 h 6016868"/>
              <a:gd name="connsiteX3" fmla="*/ 2636346 w 5931403"/>
              <a:gd name="connsiteY3" fmla="*/ 6016860 h 6016868"/>
              <a:gd name="connsiteX4" fmla="*/ 220990 w 5931403"/>
              <a:gd name="connsiteY4" fmla="*/ 3078797 h 6016868"/>
              <a:gd name="connsiteX0" fmla="*/ 208879 w 5910861"/>
              <a:gd name="connsiteY0" fmla="*/ 3125264 h 6063335"/>
              <a:gd name="connsiteX1" fmla="*/ 2624235 w 5910861"/>
              <a:gd name="connsiteY1" fmla="*/ 48053 h 6063335"/>
              <a:gd name="connsiteX2" fmla="*/ 5705512 w 5910861"/>
              <a:gd name="connsiteY2" fmla="*/ 3135203 h 6063335"/>
              <a:gd name="connsiteX3" fmla="*/ 2624235 w 5910861"/>
              <a:gd name="connsiteY3" fmla="*/ 6063327 h 6063335"/>
              <a:gd name="connsiteX4" fmla="*/ 208879 w 5910861"/>
              <a:gd name="connsiteY4" fmla="*/ 3125264 h 6063335"/>
              <a:gd name="connsiteX0" fmla="*/ 171077 w 5873059"/>
              <a:gd name="connsiteY0" fmla="*/ 3125264 h 6063335"/>
              <a:gd name="connsiteX1" fmla="*/ 2586433 w 5873059"/>
              <a:gd name="connsiteY1" fmla="*/ 48053 h 6063335"/>
              <a:gd name="connsiteX2" fmla="*/ 5667710 w 5873059"/>
              <a:gd name="connsiteY2" fmla="*/ 3135203 h 6063335"/>
              <a:gd name="connsiteX3" fmla="*/ 2586433 w 5873059"/>
              <a:gd name="connsiteY3" fmla="*/ 6063327 h 6063335"/>
              <a:gd name="connsiteX4" fmla="*/ 171077 w 5873059"/>
              <a:gd name="connsiteY4" fmla="*/ 3125264 h 606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3059" h="6063335">
                <a:moveTo>
                  <a:pt x="171077" y="3125264"/>
                </a:moveTo>
                <a:cubicBezTo>
                  <a:pt x="-435210" y="838027"/>
                  <a:pt x="616781" y="404206"/>
                  <a:pt x="2586433" y="48053"/>
                </a:cubicBezTo>
                <a:cubicBezTo>
                  <a:pt x="4556085" y="-308100"/>
                  <a:pt x="6522475" y="1374739"/>
                  <a:pt x="5667710" y="3135203"/>
                </a:cubicBezTo>
                <a:cubicBezTo>
                  <a:pt x="4534648" y="5820006"/>
                  <a:pt x="3502538" y="6064983"/>
                  <a:pt x="2586433" y="6063327"/>
                </a:cubicBezTo>
                <a:cubicBezTo>
                  <a:pt x="1670328" y="6061671"/>
                  <a:pt x="777364" y="5412501"/>
                  <a:pt x="171077" y="3125264"/>
                </a:cubicBezTo>
                <a:close/>
              </a:path>
            </a:pathLst>
          </a:custGeom>
          <a:solidFill>
            <a:srgbClr val="00B0F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9" name="Group 68">
            <a:extLst>
              <a:ext uri="{FF2B5EF4-FFF2-40B4-BE49-F238E27FC236}">
                <a16:creationId xmlns:a16="http://schemas.microsoft.com/office/drawing/2014/main" id="{D9D92BF7-DBC8-7C4E-A9F6-162DF38C4DF7}"/>
              </a:ext>
            </a:extLst>
          </p:cNvPr>
          <p:cNvGrpSpPr/>
          <p:nvPr/>
        </p:nvGrpSpPr>
        <p:grpSpPr>
          <a:xfrm>
            <a:off x="11666718" y="6303265"/>
            <a:ext cx="525282" cy="554735"/>
            <a:chOff x="11666718" y="6303265"/>
            <a:chExt cx="525282" cy="554735"/>
          </a:xfrm>
        </p:grpSpPr>
        <p:sp>
          <p:nvSpPr>
            <p:cNvPr id="70" name="Rectangle 69">
              <a:extLst>
                <a:ext uri="{FF2B5EF4-FFF2-40B4-BE49-F238E27FC236}">
                  <a16:creationId xmlns:a16="http://schemas.microsoft.com/office/drawing/2014/main" id="{32A88AEE-6EDE-C645-8F80-DD2E5238230B}"/>
                </a:ext>
              </a:extLst>
            </p:cNvPr>
            <p:cNvSpPr/>
            <p:nvPr/>
          </p:nvSpPr>
          <p:spPr>
            <a:xfrm>
              <a:off x="11666718" y="6457580"/>
              <a:ext cx="525282" cy="400420"/>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09</a:t>
              </a:r>
            </a:p>
          </p:txBody>
        </p:sp>
        <p:sp>
          <p:nvSpPr>
            <p:cNvPr id="71" name="Rectangle 70">
              <a:extLst>
                <a:ext uri="{FF2B5EF4-FFF2-40B4-BE49-F238E27FC236}">
                  <a16:creationId xmlns:a16="http://schemas.microsoft.com/office/drawing/2014/main" id="{DD9F48FF-546A-E74D-8706-CAEFEACB2DF3}"/>
                </a:ext>
              </a:extLst>
            </p:cNvPr>
            <p:cNvSpPr/>
            <p:nvPr/>
          </p:nvSpPr>
          <p:spPr>
            <a:xfrm>
              <a:off x="11666718" y="6303265"/>
              <a:ext cx="525282" cy="104664"/>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pic>
        <p:nvPicPr>
          <p:cNvPr id="72" name="Picture 71">
            <a:extLst>
              <a:ext uri="{FF2B5EF4-FFF2-40B4-BE49-F238E27FC236}">
                <a16:creationId xmlns:a16="http://schemas.microsoft.com/office/drawing/2014/main" id="{D334B685-1984-7C4E-81C1-677BCC3718A3}"/>
              </a:ext>
            </a:extLst>
          </p:cNvPr>
          <p:cNvPicPr>
            <a:picLocks noChangeAspect="1"/>
          </p:cNvPicPr>
          <p:nvPr/>
        </p:nvPicPr>
        <p:blipFill>
          <a:blip r:embed="rId2"/>
          <a:srcRect/>
          <a:stretch/>
        </p:blipFill>
        <p:spPr>
          <a:xfrm>
            <a:off x="10086200" y="5964830"/>
            <a:ext cx="1243613" cy="330334"/>
          </a:xfrm>
          <a:prstGeom prst="rect">
            <a:avLst/>
          </a:prstGeom>
        </p:spPr>
      </p:pic>
      <p:grpSp>
        <p:nvGrpSpPr>
          <p:cNvPr id="4" name="Group 3">
            <a:extLst>
              <a:ext uri="{FF2B5EF4-FFF2-40B4-BE49-F238E27FC236}">
                <a16:creationId xmlns:a16="http://schemas.microsoft.com/office/drawing/2014/main" id="{3D000DDB-4CFE-9B48-AEA3-959C46012AB0}"/>
              </a:ext>
            </a:extLst>
          </p:cNvPr>
          <p:cNvGrpSpPr/>
          <p:nvPr/>
        </p:nvGrpSpPr>
        <p:grpSpPr>
          <a:xfrm>
            <a:off x="375457" y="1423781"/>
            <a:ext cx="9155151" cy="4697347"/>
            <a:chOff x="1408980" y="1482786"/>
            <a:chExt cx="9155151" cy="4697347"/>
          </a:xfrm>
        </p:grpSpPr>
        <p:graphicFrame>
          <p:nvGraphicFramePr>
            <p:cNvPr id="59" name="Diagram 58">
              <a:extLst>
                <a:ext uri="{FF2B5EF4-FFF2-40B4-BE49-F238E27FC236}">
                  <a16:creationId xmlns:a16="http://schemas.microsoft.com/office/drawing/2014/main" id="{716BB3FE-454F-6146-A39F-617A3E165C6D}"/>
                </a:ext>
              </a:extLst>
            </p:cNvPr>
            <p:cNvGraphicFramePr/>
            <p:nvPr>
              <p:extLst>
                <p:ext uri="{D42A27DB-BD31-4B8C-83A1-F6EECF244321}">
                  <p14:modId xmlns:p14="http://schemas.microsoft.com/office/powerpoint/2010/main" val="3379563928"/>
                </p:ext>
              </p:extLst>
            </p:nvPr>
          </p:nvGraphicFramePr>
          <p:xfrm>
            <a:off x="1408980" y="2243519"/>
            <a:ext cx="5887845" cy="39196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0" name="TextBox 59">
              <a:extLst>
                <a:ext uri="{FF2B5EF4-FFF2-40B4-BE49-F238E27FC236}">
                  <a16:creationId xmlns:a16="http://schemas.microsoft.com/office/drawing/2014/main" id="{2CD2B503-FC74-A54A-83C8-67C5588D2365}"/>
                </a:ext>
              </a:extLst>
            </p:cNvPr>
            <p:cNvSpPr txBox="1"/>
            <p:nvPr/>
          </p:nvSpPr>
          <p:spPr>
            <a:xfrm>
              <a:off x="3159723" y="1482786"/>
              <a:ext cx="2352907" cy="649224"/>
            </a:xfrm>
            <a:prstGeom prst="rect">
              <a:avLst/>
            </a:prstGeom>
            <a:solidFill>
              <a:schemeClr val="bg2">
                <a:lumMod val="50000"/>
              </a:schemeClr>
            </a:solidFill>
            <a:effectLst>
              <a:outerShdw blurRad="50800" dist="38100" dir="5400000" algn="t" rotWithShape="0">
                <a:prstClr val="black">
                  <a:alpha val="40000"/>
                </a:prstClr>
              </a:outerShdw>
            </a:effectLst>
          </p:spPr>
          <p:txBody>
            <a:bodyPr wrap="square" rtlCol="0" anchor="ctr">
              <a:spAutoFit/>
            </a:bodyPr>
            <a:lstStyle/>
            <a:p>
              <a:pPr algn="ctr"/>
              <a:r>
                <a:rPr lang="en-US" dirty="0">
                  <a:solidFill>
                    <a:schemeClr val="bg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NO LEGAL PLAN</a:t>
              </a:r>
            </a:p>
          </p:txBody>
        </p:sp>
        <p:sp>
          <p:nvSpPr>
            <p:cNvPr id="61" name="TextBox 60">
              <a:extLst>
                <a:ext uri="{FF2B5EF4-FFF2-40B4-BE49-F238E27FC236}">
                  <a16:creationId xmlns:a16="http://schemas.microsoft.com/office/drawing/2014/main" id="{8CDB54F6-C558-914E-81D3-C3DE38D5DE52}"/>
                </a:ext>
              </a:extLst>
            </p:cNvPr>
            <p:cNvSpPr txBox="1"/>
            <p:nvPr/>
          </p:nvSpPr>
          <p:spPr>
            <a:xfrm>
              <a:off x="6443756" y="1488134"/>
              <a:ext cx="2352907" cy="646331"/>
            </a:xfrm>
            <a:prstGeom prst="rect">
              <a:avLst/>
            </a:prstGeom>
            <a:solidFill>
              <a:srgbClr val="F26322"/>
            </a:solidFill>
            <a:effectLst>
              <a:outerShdw blurRad="50800" dist="38100" dir="5400000" algn="t" rotWithShape="0">
                <a:prstClr val="black">
                  <a:alpha val="40000"/>
                </a:prstClr>
              </a:outerShdw>
            </a:effectLst>
          </p:spPr>
          <p:txBody>
            <a:bodyPr wrap="square" rtlCol="0" anchor="ctr">
              <a:spAutoFit/>
            </a:bodyPr>
            <a:lstStyle/>
            <a:p>
              <a:pPr algn="ctr"/>
              <a:r>
                <a:rPr lang="en-US" dirty="0">
                  <a:solidFill>
                    <a:schemeClr val="bg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LEGALEASE</a:t>
              </a:r>
            </a:p>
            <a:p>
              <a:pPr algn="ctr"/>
              <a:r>
                <a:rPr lang="en-US" dirty="0">
                  <a:solidFill>
                    <a:schemeClr val="bg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LEGAL PLAN</a:t>
              </a:r>
            </a:p>
          </p:txBody>
        </p:sp>
        <p:graphicFrame>
          <p:nvGraphicFramePr>
            <p:cNvPr id="62" name="Diagram 61">
              <a:extLst>
                <a:ext uri="{FF2B5EF4-FFF2-40B4-BE49-F238E27FC236}">
                  <a16:creationId xmlns:a16="http://schemas.microsoft.com/office/drawing/2014/main" id="{1D1C5570-2513-9C4A-A4D7-2AABED92B352}"/>
                </a:ext>
              </a:extLst>
            </p:cNvPr>
            <p:cNvGraphicFramePr/>
            <p:nvPr>
              <p:extLst>
                <p:ext uri="{D42A27DB-BD31-4B8C-83A1-F6EECF244321}">
                  <p14:modId xmlns:p14="http://schemas.microsoft.com/office/powerpoint/2010/main" val="2829874748"/>
                </p:ext>
              </p:extLst>
            </p:nvPr>
          </p:nvGraphicFramePr>
          <p:xfrm>
            <a:off x="4676286" y="2260479"/>
            <a:ext cx="5887845" cy="391965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grpSp>
        <p:nvGrpSpPr>
          <p:cNvPr id="63" name="Group 62">
            <a:extLst>
              <a:ext uri="{FF2B5EF4-FFF2-40B4-BE49-F238E27FC236}">
                <a16:creationId xmlns:a16="http://schemas.microsoft.com/office/drawing/2014/main" id="{CC0CAC11-E5D3-9D4C-8B88-2AAD68C8F11C}"/>
              </a:ext>
            </a:extLst>
          </p:cNvPr>
          <p:cNvGrpSpPr/>
          <p:nvPr/>
        </p:nvGrpSpPr>
        <p:grpSpPr>
          <a:xfrm flipH="1">
            <a:off x="11569334" y="4024773"/>
            <a:ext cx="619055" cy="872151"/>
            <a:chOff x="0" y="2417275"/>
            <a:chExt cx="619055" cy="872151"/>
          </a:xfrm>
        </p:grpSpPr>
        <p:sp>
          <p:nvSpPr>
            <p:cNvPr id="64" name="Rectangle 63">
              <a:extLst>
                <a:ext uri="{FF2B5EF4-FFF2-40B4-BE49-F238E27FC236}">
                  <a16:creationId xmlns:a16="http://schemas.microsoft.com/office/drawing/2014/main" id="{EF5E02EC-CCD3-8D45-8292-3838104A5343}"/>
                </a:ext>
              </a:extLst>
            </p:cNvPr>
            <p:cNvSpPr/>
            <p:nvPr/>
          </p:nvSpPr>
          <p:spPr>
            <a:xfrm>
              <a:off x="0" y="2417275"/>
              <a:ext cx="92044" cy="872151"/>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86A2CA1F-ACB7-0745-BE10-749F9DAAA687}"/>
                </a:ext>
              </a:extLst>
            </p:cNvPr>
            <p:cNvSpPr/>
            <p:nvPr/>
          </p:nvSpPr>
          <p:spPr>
            <a:xfrm>
              <a:off x="164949" y="2417275"/>
              <a:ext cx="92044" cy="872151"/>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6" name="Right Triangle 65">
              <a:extLst>
                <a:ext uri="{FF2B5EF4-FFF2-40B4-BE49-F238E27FC236}">
                  <a16:creationId xmlns:a16="http://schemas.microsoft.com/office/drawing/2014/main" id="{4E3D7E80-06BD-F543-898F-33E0499586EA}"/>
                </a:ext>
              </a:extLst>
            </p:cNvPr>
            <p:cNvSpPr/>
            <p:nvPr/>
          </p:nvSpPr>
          <p:spPr>
            <a:xfrm rot="13499389">
              <a:off x="9028" y="2546907"/>
              <a:ext cx="610027" cy="617235"/>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descr="A picture containing shirt&#10;&#10;Description automatically generated">
            <a:extLst>
              <a:ext uri="{FF2B5EF4-FFF2-40B4-BE49-F238E27FC236}">
                <a16:creationId xmlns:a16="http://schemas.microsoft.com/office/drawing/2014/main" id="{BC7B6F41-F76F-1F49-A73B-BF9668534CD0}"/>
              </a:ext>
            </a:extLst>
          </p:cNvPr>
          <p:cNvPicPr>
            <a:picLocks noChangeAspect="1"/>
          </p:cNvPicPr>
          <p:nvPr/>
        </p:nvPicPr>
        <p:blipFill>
          <a:blip r:embed="rId13"/>
          <a:stretch>
            <a:fillRect/>
          </a:stretch>
        </p:blipFill>
        <p:spPr>
          <a:xfrm rot="21409599">
            <a:off x="8402648" y="1603760"/>
            <a:ext cx="2018066" cy="4597521"/>
          </a:xfrm>
          <a:prstGeom prst="rect">
            <a:avLst/>
          </a:prstGeom>
        </p:spPr>
      </p:pic>
      <p:sp>
        <p:nvSpPr>
          <p:cNvPr id="25" name="TextBox 24">
            <a:extLst>
              <a:ext uri="{FF2B5EF4-FFF2-40B4-BE49-F238E27FC236}">
                <a16:creationId xmlns:a16="http://schemas.microsoft.com/office/drawing/2014/main" id="{01831B8E-57AE-694A-BFFE-DA945DB781F5}"/>
              </a:ext>
            </a:extLst>
          </p:cNvPr>
          <p:cNvSpPr txBox="1"/>
          <p:nvPr/>
        </p:nvSpPr>
        <p:spPr>
          <a:xfrm>
            <a:off x="3183055" y="6351810"/>
            <a:ext cx="5543550" cy="200055"/>
          </a:xfrm>
          <a:prstGeom prst="rect">
            <a:avLst/>
          </a:prstGeom>
          <a:noFill/>
        </p:spPr>
        <p:txBody>
          <a:bodyPr wrap="square" rtlCol="0">
            <a:spAutoFit/>
          </a:bodyPr>
          <a:lstStyle/>
          <a:p>
            <a:r>
              <a:rPr lang="en-US" sz="700" baseline="30000" dirty="0">
                <a:latin typeface="Arial" panose="020B0604020202020204" pitchFamily="34" charset="0"/>
                <a:cs typeface="Arial" panose="020B0604020202020204" pitchFamily="34" charset="0"/>
              </a:rPr>
              <a:t>1</a:t>
            </a:r>
            <a:r>
              <a:rPr lang="en-US" sz="700" dirty="0">
                <a:latin typeface="Arial" panose="020B0604020202020204" pitchFamily="34" charset="0"/>
                <a:cs typeface="Arial" panose="020B0604020202020204" pitchFamily="34" charset="0"/>
              </a:rPr>
              <a:t> Source: </a:t>
            </a:r>
            <a:r>
              <a:rPr lang="en-US" sz="700" dirty="0" err="1">
                <a:latin typeface="Arial" panose="020B0604020202020204" pitchFamily="34" charset="0"/>
                <a:cs typeface="Arial" panose="020B0604020202020204" pitchFamily="34" charset="0"/>
              </a:rPr>
              <a:t>LegalEASE</a:t>
            </a:r>
            <a:r>
              <a:rPr lang="en-US" sz="700" dirty="0">
                <a:latin typeface="Arial" panose="020B0604020202020204" pitchFamily="34" charset="0"/>
                <a:cs typeface="Arial" panose="020B0604020202020204" pitchFamily="34" charset="0"/>
              </a:rPr>
              <a:t> Employee Health; Legal &amp; Financial Stress Impact Study, 2016, Part II</a:t>
            </a:r>
            <a:endParaRPr lang="en-US" sz="700" baseline="30000" dirty="0">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AE3493DF-48E0-4646-951D-8326AFC758B4}"/>
              </a:ext>
            </a:extLst>
          </p:cNvPr>
          <p:cNvSpPr/>
          <p:nvPr/>
        </p:nvSpPr>
        <p:spPr>
          <a:xfrm rot="5400000">
            <a:off x="5142116" y="-5157962"/>
            <a:ext cx="972926" cy="11272358"/>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BEF4A9CF-E020-A640-9400-92646702E73C}"/>
              </a:ext>
            </a:extLst>
          </p:cNvPr>
          <p:cNvGrpSpPr/>
          <p:nvPr/>
        </p:nvGrpSpPr>
        <p:grpSpPr>
          <a:xfrm>
            <a:off x="11165793" y="-8247"/>
            <a:ext cx="734834" cy="972927"/>
            <a:chOff x="11107473" y="-8247"/>
            <a:chExt cx="734834" cy="972927"/>
          </a:xfrm>
        </p:grpSpPr>
        <p:sp>
          <p:nvSpPr>
            <p:cNvPr id="28" name="Right Triangle 37">
              <a:extLst>
                <a:ext uri="{FF2B5EF4-FFF2-40B4-BE49-F238E27FC236}">
                  <a16:creationId xmlns:a16="http://schemas.microsoft.com/office/drawing/2014/main" id="{2E0BD9ED-CE4D-BF48-BC01-0E0868F8DF0E}"/>
                </a:ext>
              </a:extLst>
            </p:cNvPr>
            <p:cNvSpPr/>
            <p:nvPr/>
          </p:nvSpPr>
          <p:spPr>
            <a:xfrm rot="13487162">
              <a:off x="11107473" y="108412"/>
              <a:ext cx="734834" cy="739605"/>
            </a:xfrm>
            <a:custGeom>
              <a:avLst/>
              <a:gdLst>
                <a:gd name="connsiteX0" fmla="*/ 0 w 685388"/>
                <a:gd name="connsiteY0" fmla="*/ 690526 h 690526"/>
                <a:gd name="connsiteX1" fmla="*/ 0 w 685388"/>
                <a:gd name="connsiteY1" fmla="*/ 0 h 690526"/>
                <a:gd name="connsiteX2" fmla="*/ 685388 w 685388"/>
                <a:gd name="connsiteY2" fmla="*/ 690526 h 690526"/>
                <a:gd name="connsiteX3" fmla="*/ 0 w 685388"/>
                <a:gd name="connsiteY3" fmla="*/ 690526 h 690526"/>
                <a:gd name="connsiteX0" fmla="*/ 0 w 734834"/>
                <a:gd name="connsiteY0" fmla="*/ 739605 h 739605"/>
                <a:gd name="connsiteX1" fmla="*/ 49446 w 734834"/>
                <a:gd name="connsiteY1" fmla="*/ 0 h 739605"/>
                <a:gd name="connsiteX2" fmla="*/ 734834 w 734834"/>
                <a:gd name="connsiteY2" fmla="*/ 690526 h 739605"/>
                <a:gd name="connsiteX3" fmla="*/ 0 w 734834"/>
                <a:gd name="connsiteY3" fmla="*/ 739605 h 739605"/>
              </a:gdLst>
              <a:ahLst/>
              <a:cxnLst>
                <a:cxn ang="0">
                  <a:pos x="connsiteX0" y="connsiteY0"/>
                </a:cxn>
                <a:cxn ang="0">
                  <a:pos x="connsiteX1" y="connsiteY1"/>
                </a:cxn>
                <a:cxn ang="0">
                  <a:pos x="connsiteX2" y="connsiteY2"/>
                </a:cxn>
                <a:cxn ang="0">
                  <a:pos x="connsiteX3" y="connsiteY3"/>
                </a:cxn>
              </a:cxnLst>
              <a:rect l="l" t="t" r="r" b="b"/>
              <a:pathLst>
                <a:path w="734834" h="739605">
                  <a:moveTo>
                    <a:pt x="0" y="739605"/>
                  </a:moveTo>
                  <a:lnTo>
                    <a:pt x="49446" y="0"/>
                  </a:lnTo>
                  <a:lnTo>
                    <a:pt x="734834" y="690526"/>
                  </a:lnTo>
                  <a:lnTo>
                    <a:pt x="0" y="73960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C3E7BE4-7604-9049-B565-8DCD637CDC85}"/>
                </a:ext>
              </a:extLst>
            </p:cNvPr>
            <p:cNvSpPr/>
            <p:nvPr/>
          </p:nvSpPr>
          <p:spPr>
            <a:xfrm>
              <a:off x="11273064" y="-8247"/>
              <a:ext cx="98787" cy="972927"/>
            </a:xfrm>
            <a:prstGeom prst="rect">
              <a:avLst/>
            </a:prstGeom>
            <a:solidFill>
              <a:srgbClr val="00B0F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grpSp>
      <p:sp>
        <p:nvSpPr>
          <p:cNvPr id="30" name="Rectangle 29">
            <a:extLst>
              <a:ext uri="{FF2B5EF4-FFF2-40B4-BE49-F238E27FC236}">
                <a16:creationId xmlns:a16="http://schemas.microsoft.com/office/drawing/2014/main" id="{B66504BF-5A28-074C-9476-4617D255DA3F}"/>
              </a:ext>
            </a:extLst>
          </p:cNvPr>
          <p:cNvSpPr/>
          <p:nvPr/>
        </p:nvSpPr>
        <p:spPr>
          <a:xfrm>
            <a:off x="-7598" y="6078"/>
            <a:ext cx="685206" cy="6863976"/>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4B724FD1-E105-074A-A375-C70309E0900C}"/>
              </a:ext>
            </a:extLst>
          </p:cNvPr>
          <p:cNvSpPr txBox="1">
            <a:spLocks/>
          </p:cNvSpPr>
          <p:nvPr/>
        </p:nvSpPr>
        <p:spPr>
          <a:xfrm>
            <a:off x="1" y="183714"/>
            <a:ext cx="11260444" cy="58021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chemeClr val="bg1"/>
                </a:solidFill>
                <a:latin typeface="Century Gothic" panose="020B0502020202020204" pitchFamily="34" charset="0"/>
              </a:rPr>
              <a:t>The Process of Finding an Attorney</a:t>
            </a:r>
          </a:p>
        </p:txBody>
      </p:sp>
    </p:spTree>
    <p:extLst>
      <p:ext uri="{BB962C8B-B14F-4D97-AF65-F5344CB8AC3E}">
        <p14:creationId xmlns:p14="http://schemas.microsoft.com/office/powerpoint/2010/main" val="13937269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77784">
        <p159:morph option="byObject"/>
      </p:transition>
    </mc:Choice>
    <mc:Fallback xmlns="">
      <p:transition spd="slow" advTm="77784">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E8428917EA56548B02AAD58392807F0" ma:contentTypeVersion="12" ma:contentTypeDescription="Create a new document." ma:contentTypeScope="" ma:versionID="ee1e0a9efb0ff5f21dfc35d6ab7354d9">
  <xsd:schema xmlns:xsd="http://www.w3.org/2001/XMLSchema" xmlns:xs="http://www.w3.org/2001/XMLSchema" xmlns:p="http://schemas.microsoft.com/office/2006/metadata/properties" xmlns:ns3="cd93caec-f94a-4f78-ba52-c95b723b35bb" xmlns:ns4="132b3e54-46ef-485d-a41c-99f620bb5bf0" targetNamespace="http://schemas.microsoft.com/office/2006/metadata/properties" ma:root="true" ma:fieldsID="52b574ae9d1211f45f73cb321d808692" ns3:_="" ns4:_="">
    <xsd:import namespace="cd93caec-f94a-4f78-ba52-c95b723b35bb"/>
    <xsd:import namespace="132b3e54-46ef-485d-a41c-99f620bb5bf0"/>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93caec-f94a-4f78-ba52-c95b723b35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32b3e54-46ef-485d-a41c-99f620bb5bf0"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9CDA3D-C039-44FB-91D0-A61F20635D80}">
  <ds:schemaRefs>
    <ds:schemaRef ds:uri="http://schemas.microsoft.com/sharepoint/v3/contenttype/forms"/>
  </ds:schemaRefs>
</ds:datastoreItem>
</file>

<file path=customXml/itemProps2.xml><?xml version="1.0" encoding="utf-8"?>
<ds:datastoreItem xmlns:ds="http://schemas.openxmlformats.org/officeDocument/2006/customXml" ds:itemID="{58421E50-0730-4115-A496-BE5B13F0EE07}">
  <ds:schemaRefs>
    <ds:schemaRef ds:uri="http://schemas.microsoft.com/office/2006/documentManagement/types"/>
    <ds:schemaRef ds:uri="http://schemas.openxmlformats.org/package/2006/metadata/core-properties"/>
    <ds:schemaRef ds:uri="cd93caec-f94a-4f78-ba52-c95b723b35bb"/>
    <ds:schemaRef ds:uri="http://purl.org/dc/dcmitype/"/>
    <ds:schemaRef ds:uri="http://www.w3.org/XML/1998/namespace"/>
    <ds:schemaRef ds:uri="http://purl.org/dc/terms/"/>
    <ds:schemaRef ds:uri="http://schemas.microsoft.com/office/2006/metadata/properties"/>
    <ds:schemaRef ds:uri="http://schemas.microsoft.com/office/infopath/2007/PartnerControls"/>
    <ds:schemaRef ds:uri="132b3e54-46ef-485d-a41c-99f620bb5bf0"/>
    <ds:schemaRef ds:uri="http://purl.org/dc/elements/1.1/"/>
  </ds:schemaRefs>
</ds:datastoreItem>
</file>

<file path=customXml/itemProps3.xml><?xml version="1.0" encoding="utf-8"?>
<ds:datastoreItem xmlns:ds="http://schemas.openxmlformats.org/officeDocument/2006/customXml" ds:itemID="{D4FC64CD-992E-41BD-9001-460C432F58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93caec-f94a-4f78-ba52-c95b723b35bb"/>
    <ds:schemaRef ds:uri="132b3e54-46ef-485d-a41c-99f620bb5b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1225</TotalTime>
  <Words>1813</Words>
  <Application>Microsoft Office PowerPoint</Application>
  <PresentationFormat>Widescreen</PresentationFormat>
  <Paragraphs>238</Paragraphs>
  <Slides>17</Slides>
  <Notes>8</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17</vt:i4>
      </vt:variant>
    </vt:vector>
  </HeadingPairs>
  <TitlesOfParts>
    <vt:vector size="30" baseType="lpstr">
      <vt:lpstr>-apple-system</vt:lpstr>
      <vt:lpstr>Arial</vt:lpstr>
      <vt:lpstr>Calibri</vt:lpstr>
      <vt:lpstr>Calibri Light</vt:lpstr>
      <vt:lpstr>Century Gothic</vt:lpstr>
      <vt:lpstr>Gilroy</vt:lpstr>
      <vt:lpstr>Gilroy Bold</vt:lpstr>
      <vt:lpstr>Gilroy ExtraBold</vt:lpstr>
      <vt:lpstr>Gilroy Medium</vt:lpstr>
      <vt:lpstr>Gilroy SemiBold Italic</vt:lpstr>
      <vt:lpstr>Verdana</vt:lpstr>
      <vt:lpstr>Wingdings</vt:lpstr>
      <vt:lpstr>Office Theme</vt:lpstr>
      <vt:lpstr>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dc:title>
  <dc:creator>Maria Garcia</dc:creator>
  <cp:lastModifiedBy>Maria Garcia</cp:lastModifiedBy>
  <cp:revision>98</cp:revision>
  <dcterms:created xsi:type="dcterms:W3CDTF">2020-07-31T21:20:28Z</dcterms:created>
  <dcterms:modified xsi:type="dcterms:W3CDTF">2025-05-08T18:10:41Z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0x0101004E8428917EA56548B02AAD58392807F0</vt:lpwstr>
  </property>
</Properties>
</file>